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800984ecc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957b0e1c04db0"/>
  </p:sldMasterIdLst>
  <p:sldIdLst>
    <p:sldId xmlns:r="http://schemas.openxmlformats.org/officeDocument/2006/relationships" id="256" r:id="R34258598713e4ad2"/>
    <p:sldId xmlns:r="http://schemas.openxmlformats.org/officeDocument/2006/relationships" id="257" r:id="Re5637cd1f0674aba"/>
    <p:sldId xmlns:r="http://schemas.openxmlformats.org/officeDocument/2006/relationships" id="258" r:id="R3e0a166048d74037"/>
    <p:sldId xmlns:r="http://schemas.openxmlformats.org/officeDocument/2006/relationships" id="259" r:id="Re0f1debaed2b48c4"/>
    <p:sldId xmlns:r="http://schemas.openxmlformats.org/officeDocument/2006/relationships" id="260" r:id="Rda3779438fdb44c5"/>
    <p:sldId xmlns:r="http://schemas.openxmlformats.org/officeDocument/2006/relationships" id="261" r:id="R1a9a57510540488f"/>
    <p:sldId xmlns:r="http://schemas.openxmlformats.org/officeDocument/2006/relationships" id="262" r:id="Rc2d0a6a58647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957b0e1c04db0" /><Relationship Type="http://schemas.openxmlformats.org/officeDocument/2006/relationships/slide" Target="/ppt/slides/slide1.xml" Id="R34258598713e4ad2" /><Relationship Type="http://schemas.openxmlformats.org/officeDocument/2006/relationships/slide" Target="/ppt/slides/slide2.xml" Id="Re5637cd1f0674aba" /><Relationship Type="http://schemas.openxmlformats.org/officeDocument/2006/relationships/slide" Target="/ppt/slides/slide3.xml" Id="R3e0a166048d74037" /><Relationship Type="http://schemas.openxmlformats.org/officeDocument/2006/relationships/slide" Target="/ppt/slides/slide4.xml" Id="Re0f1debaed2b48c4" /><Relationship Type="http://schemas.openxmlformats.org/officeDocument/2006/relationships/slide" Target="/ppt/slides/slide5.xml" Id="Rda3779438fdb44c5" /><Relationship Type="http://schemas.openxmlformats.org/officeDocument/2006/relationships/slide" Target="/ppt/slides/slide6.xml" Id="R1a9a57510540488f" /><Relationship Type="http://schemas.openxmlformats.org/officeDocument/2006/relationships/slide" Target="/ppt/slides/slide7.xml" Id="Rc2d0a6a58647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4c28028af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7d2add3645b3" /><Relationship Type="http://schemas.openxmlformats.org/officeDocument/2006/relationships/theme" Target="/ppt/slideMasters/theme/theme1.xml" Id="Rd5cc42d8d532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a7d2add36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7ffff9feb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be12e012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d761c2cd9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2fc9c6b37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6488abbcd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b692cf45642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5bb66be96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8 048 182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214 431 272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226 502 580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EWA SCHAGE-NETELAND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823 691 572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