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10e9cd668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f3913ee99f473b"/>
  </p:sldMasterIdLst>
  <p:sldIdLst>
    <p:sldId xmlns:r="http://schemas.openxmlformats.org/officeDocument/2006/relationships" id="256" r:id="Rb4878771872e4167"/>
    <p:sldId xmlns:r="http://schemas.openxmlformats.org/officeDocument/2006/relationships" id="257" r:id="R4986cde49a634c50"/>
    <p:sldId xmlns:r="http://schemas.openxmlformats.org/officeDocument/2006/relationships" id="258" r:id="Rb8bc10c5a4ba4789"/>
    <p:sldId xmlns:r="http://schemas.openxmlformats.org/officeDocument/2006/relationships" id="259" r:id="R21492c6efe834917"/>
    <p:sldId xmlns:r="http://schemas.openxmlformats.org/officeDocument/2006/relationships" id="260" r:id="Ra206299147554dbc"/>
    <p:sldId xmlns:r="http://schemas.openxmlformats.org/officeDocument/2006/relationships" id="261" r:id="R07e792adc64442c0"/>
    <p:sldId xmlns:r="http://schemas.openxmlformats.org/officeDocument/2006/relationships" id="262" r:id="R5fb4b6f9f43a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3913ee99f473b" /><Relationship Type="http://schemas.openxmlformats.org/officeDocument/2006/relationships/slide" Target="/ppt/slides/slide1.xml" Id="Rb4878771872e4167" /><Relationship Type="http://schemas.openxmlformats.org/officeDocument/2006/relationships/slide" Target="/ppt/slides/slide2.xml" Id="R4986cde49a634c50" /><Relationship Type="http://schemas.openxmlformats.org/officeDocument/2006/relationships/slide" Target="/ppt/slides/slide3.xml" Id="Rb8bc10c5a4ba4789" /><Relationship Type="http://schemas.openxmlformats.org/officeDocument/2006/relationships/slide" Target="/ppt/slides/slide4.xml" Id="R21492c6efe834917" /><Relationship Type="http://schemas.openxmlformats.org/officeDocument/2006/relationships/slide" Target="/ppt/slides/slide5.xml" Id="Ra206299147554dbc" /><Relationship Type="http://schemas.openxmlformats.org/officeDocument/2006/relationships/slide" Target="/ppt/slides/slide6.xml" Id="R07e792adc64442c0" /><Relationship Type="http://schemas.openxmlformats.org/officeDocument/2006/relationships/slide" Target="/ppt/slides/slide7.xml" Id="R5fb4b6f9f43a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57073c8e9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6b2aeb43d4bf2" /><Relationship Type="http://schemas.openxmlformats.org/officeDocument/2006/relationships/theme" Target="/ppt/slideMasters/theme/theme1.xml" Id="R7a853c25063e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6b2aeb43d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7c264334b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2b7e6f351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433068e3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8061e733d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866d53594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690e042b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e336b711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INVEST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1 738 700 000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1 840 300 000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KEB INVEST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MARBEK INVEST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OTEM INVEST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INVESTMENT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KASTOR INVEST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Fillingsnesveien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823 791 712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INVEST AS</a:t>
            </a:r>
          </a:p>
        </p:txBody>
      </p:sp>
    </p:spTree>
  </p:cSld>
  <p:clrMapOvr>
    <a:masterClrMapping xmlns:a="http://schemas.openxmlformats.org/drawingml/2006/main"/>
  </p:clrMapOvr>
</p:sld>
</file>