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5fc401b286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743b9f39d48ae"/>
  </p:sldMasterIdLst>
  <p:sldIdLst>
    <p:sldId xmlns:r="http://schemas.openxmlformats.org/officeDocument/2006/relationships" id="256" r:id="Rb32dce9c2d1b410a"/>
    <p:sldId xmlns:r="http://schemas.openxmlformats.org/officeDocument/2006/relationships" id="257" r:id="R0116ac3ffb084335"/>
    <p:sldId xmlns:r="http://schemas.openxmlformats.org/officeDocument/2006/relationships" id="258" r:id="R3b9c2199f4074471"/>
    <p:sldId xmlns:r="http://schemas.openxmlformats.org/officeDocument/2006/relationships" id="259" r:id="R52d49ad0d0ed4c4d"/>
    <p:sldId xmlns:r="http://schemas.openxmlformats.org/officeDocument/2006/relationships" id="260" r:id="R51fc44060e974269"/>
    <p:sldId xmlns:r="http://schemas.openxmlformats.org/officeDocument/2006/relationships" id="261" r:id="Re542ffdcad884f40"/>
    <p:sldId xmlns:r="http://schemas.openxmlformats.org/officeDocument/2006/relationships" id="262" r:id="R8e953a093037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743b9f39d48ae" /><Relationship Type="http://schemas.openxmlformats.org/officeDocument/2006/relationships/slide" Target="/ppt/slides/slide1.xml" Id="Rb32dce9c2d1b410a" /><Relationship Type="http://schemas.openxmlformats.org/officeDocument/2006/relationships/slide" Target="/ppt/slides/slide2.xml" Id="R0116ac3ffb084335" /><Relationship Type="http://schemas.openxmlformats.org/officeDocument/2006/relationships/slide" Target="/ppt/slides/slide3.xml" Id="R3b9c2199f4074471" /><Relationship Type="http://schemas.openxmlformats.org/officeDocument/2006/relationships/slide" Target="/ppt/slides/slide4.xml" Id="R52d49ad0d0ed4c4d" /><Relationship Type="http://schemas.openxmlformats.org/officeDocument/2006/relationships/slide" Target="/ppt/slides/slide5.xml" Id="R51fc44060e974269" /><Relationship Type="http://schemas.openxmlformats.org/officeDocument/2006/relationships/slide" Target="/ppt/slides/slide6.xml" Id="Re542ffdcad884f40" /><Relationship Type="http://schemas.openxmlformats.org/officeDocument/2006/relationships/slide" Target="/ppt/slides/slide7.xml" Id="R8e953a093037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a3126f7ba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5ea2503594709" /><Relationship Type="http://schemas.openxmlformats.org/officeDocument/2006/relationships/theme" Target="/ppt/slideMasters/theme/theme1.xml" Id="Rc56322606346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5ea250359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f122477e6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1e03fda46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e3d90a72e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6089bf8bd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07a7a4719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7df940ac5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8ced3654741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ARNØY &amp; 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ARNØY &amp;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ARNØY &amp; HAUGEN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ARNØY &amp;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ARNØY &amp;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ARNØY &amp;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10 365 231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2 455 493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ARNØY &amp;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ARNØY MAGNUS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EMIL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ARNØY &amp;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823 792 972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ARNØY &amp; HAUGEN AS</a:t>
            </a:r>
          </a:p>
        </p:txBody>
      </p:sp>
    </p:spTree>
  </p:cSld>
  <p:clrMapOvr>
    <a:masterClrMapping xmlns:a="http://schemas.openxmlformats.org/drawingml/2006/main"/>
  </p:clrMapOvr>
</p:sld>
</file>