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5c312a9ed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159f5d70649b3"/>
  </p:sldMasterIdLst>
  <p:sldIdLst>
    <p:sldId xmlns:r="http://schemas.openxmlformats.org/officeDocument/2006/relationships" id="256" r:id="R0aa8795250a042eb"/>
    <p:sldId xmlns:r="http://schemas.openxmlformats.org/officeDocument/2006/relationships" id="257" r:id="Rbf6e934aef02456e"/>
    <p:sldId xmlns:r="http://schemas.openxmlformats.org/officeDocument/2006/relationships" id="258" r:id="R258ac79c5e594e9c"/>
    <p:sldId xmlns:r="http://schemas.openxmlformats.org/officeDocument/2006/relationships" id="259" r:id="Rb68da12d7b2345b5"/>
    <p:sldId xmlns:r="http://schemas.openxmlformats.org/officeDocument/2006/relationships" id="260" r:id="Rb38352b6019e4255"/>
    <p:sldId xmlns:r="http://schemas.openxmlformats.org/officeDocument/2006/relationships" id="261" r:id="R3513cedd6b614d4e"/>
    <p:sldId xmlns:r="http://schemas.openxmlformats.org/officeDocument/2006/relationships" id="262" r:id="R64f2b60ed656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159f5d70649b3" /><Relationship Type="http://schemas.openxmlformats.org/officeDocument/2006/relationships/slide" Target="/ppt/slides/slide1.xml" Id="R0aa8795250a042eb" /><Relationship Type="http://schemas.openxmlformats.org/officeDocument/2006/relationships/slide" Target="/ppt/slides/slide2.xml" Id="Rbf6e934aef02456e" /><Relationship Type="http://schemas.openxmlformats.org/officeDocument/2006/relationships/slide" Target="/ppt/slides/slide3.xml" Id="R258ac79c5e594e9c" /><Relationship Type="http://schemas.openxmlformats.org/officeDocument/2006/relationships/slide" Target="/ppt/slides/slide4.xml" Id="Rb68da12d7b2345b5" /><Relationship Type="http://schemas.openxmlformats.org/officeDocument/2006/relationships/slide" Target="/ppt/slides/slide5.xml" Id="Rb38352b6019e4255" /><Relationship Type="http://schemas.openxmlformats.org/officeDocument/2006/relationships/slide" Target="/ppt/slides/slide6.xml" Id="R3513cedd6b614d4e" /><Relationship Type="http://schemas.openxmlformats.org/officeDocument/2006/relationships/slide" Target="/ppt/slides/slide7.xml" Id="R64f2b60ed656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4fe7b005f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0856bfa044e8c" /><Relationship Type="http://schemas.openxmlformats.org/officeDocument/2006/relationships/theme" Target="/ppt/slideMasters/theme/theme1.xml" Id="R0a7b251e2715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0856bfa04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4c0f09918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4b5177987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ba1a0214f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7a8c9a14e4d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7e0457b2f4e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fd4ec43d4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3cb903ede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AVRETTING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AVRETTING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13 815 030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−2 185 333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−2 249 759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−1 321 655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5 014 704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1624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823 797 222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AVRETTING AS</a:t>
            </a:r>
          </a:p>
        </p:txBody>
      </p:sp>
    </p:spTree>
  </p:cSld>
  <p:clrMapOvr>
    <a:masterClrMapping xmlns:a="http://schemas.openxmlformats.org/drawingml/2006/main"/>
  </p:clrMapOvr>
</p:sld>
</file>