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c6c234afa642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c0034c1ff94e3d"/>
  </p:sldMasterIdLst>
  <p:sldIdLst>
    <p:sldId xmlns:r="http://schemas.openxmlformats.org/officeDocument/2006/relationships" id="256" r:id="Rdd0afa7274cc4f74"/>
    <p:sldId xmlns:r="http://schemas.openxmlformats.org/officeDocument/2006/relationships" id="257" r:id="R082b70338c1e4ad5"/>
    <p:sldId xmlns:r="http://schemas.openxmlformats.org/officeDocument/2006/relationships" id="258" r:id="Ra06c38ccab2d41e3"/>
    <p:sldId xmlns:r="http://schemas.openxmlformats.org/officeDocument/2006/relationships" id="259" r:id="Rd585280cb63246b1"/>
    <p:sldId xmlns:r="http://schemas.openxmlformats.org/officeDocument/2006/relationships" id="260" r:id="R6e0770a65e5444fb"/>
    <p:sldId xmlns:r="http://schemas.openxmlformats.org/officeDocument/2006/relationships" id="261" r:id="R844d362589ad46b4"/>
    <p:sldId xmlns:r="http://schemas.openxmlformats.org/officeDocument/2006/relationships" id="262" r:id="Rff436f98a8a8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0034c1ff94e3d" /><Relationship Type="http://schemas.openxmlformats.org/officeDocument/2006/relationships/slide" Target="/ppt/slides/slide1.xml" Id="Rdd0afa7274cc4f74" /><Relationship Type="http://schemas.openxmlformats.org/officeDocument/2006/relationships/slide" Target="/ppt/slides/slide2.xml" Id="R082b70338c1e4ad5" /><Relationship Type="http://schemas.openxmlformats.org/officeDocument/2006/relationships/slide" Target="/ppt/slides/slide3.xml" Id="Ra06c38ccab2d41e3" /><Relationship Type="http://schemas.openxmlformats.org/officeDocument/2006/relationships/slide" Target="/ppt/slides/slide4.xml" Id="Rd585280cb63246b1" /><Relationship Type="http://schemas.openxmlformats.org/officeDocument/2006/relationships/slide" Target="/ppt/slides/slide5.xml" Id="R6e0770a65e5444fb" /><Relationship Type="http://schemas.openxmlformats.org/officeDocument/2006/relationships/slide" Target="/ppt/slides/slide6.xml" Id="R844d362589ad46b4" /><Relationship Type="http://schemas.openxmlformats.org/officeDocument/2006/relationships/slide" Target="/ppt/slides/slide7.xml" Id="Rff436f98a8a8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74d8625d4546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6e6f105684d41" /><Relationship Type="http://schemas.openxmlformats.org/officeDocument/2006/relationships/theme" Target="/ppt/slideMasters/theme/theme1.xml" Id="Rf5004c667acb4f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36e6f105684d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ba452521d49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659643f08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6283d8eb34e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0a9d6e11340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05441033140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f741bce1b43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97a408f2c41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KAPITAL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257 891 816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221 999 465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222 841 443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1 220 790 366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SLETTHEI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KOMMUNALE PENSJONSKASSE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STANGELAND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OLAVS HOLDING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823 833 202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KAPITAL AS</a:t>
            </a:r>
          </a:p>
        </p:txBody>
      </p:sp>
    </p:spTree>
  </p:cSld>
  <p:clrMapOvr>
    <a:masterClrMapping xmlns:a="http://schemas.openxmlformats.org/drawingml/2006/main"/>
  </p:clrMapOvr>
</p:sld>
</file>