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2a71586594f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72d778baa4662"/>
  </p:sldMasterIdLst>
  <p:sldIdLst>
    <p:sldId xmlns:r="http://schemas.openxmlformats.org/officeDocument/2006/relationships" id="256" r:id="Re66b4501214a4a89"/>
    <p:sldId xmlns:r="http://schemas.openxmlformats.org/officeDocument/2006/relationships" id="257" r:id="Rbd04856e76f44a16"/>
    <p:sldId xmlns:r="http://schemas.openxmlformats.org/officeDocument/2006/relationships" id="258" r:id="Rfad9b499f01f48c3"/>
    <p:sldId xmlns:r="http://schemas.openxmlformats.org/officeDocument/2006/relationships" id="259" r:id="Rae29fdba45554bbb"/>
    <p:sldId xmlns:r="http://schemas.openxmlformats.org/officeDocument/2006/relationships" id="260" r:id="R0e2724d27e2c4d99"/>
    <p:sldId xmlns:r="http://schemas.openxmlformats.org/officeDocument/2006/relationships" id="261" r:id="R1bc29008cf734981"/>
    <p:sldId xmlns:r="http://schemas.openxmlformats.org/officeDocument/2006/relationships" id="262" r:id="R8222f1784d9749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72d778baa4662" /><Relationship Type="http://schemas.openxmlformats.org/officeDocument/2006/relationships/slide" Target="/ppt/slides/slide1.xml" Id="Re66b4501214a4a89" /><Relationship Type="http://schemas.openxmlformats.org/officeDocument/2006/relationships/slide" Target="/ppt/slides/slide2.xml" Id="Rbd04856e76f44a16" /><Relationship Type="http://schemas.openxmlformats.org/officeDocument/2006/relationships/slide" Target="/ppt/slides/slide3.xml" Id="Rfad9b499f01f48c3" /><Relationship Type="http://schemas.openxmlformats.org/officeDocument/2006/relationships/slide" Target="/ppt/slides/slide4.xml" Id="Rae29fdba45554bbb" /><Relationship Type="http://schemas.openxmlformats.org/officeDocument/2006/relationships/slide" Target="/ppt/slides/slide5.xml" Id="R0e2724d27e2c4d99" /><Relationship Type="http://schemas.openxmlformats.org/officeDocument/2006/relationships/slide" Target="/ppt/slides/slide6.xml" Id="R1bc29008cf734981" /><Relationship Type="http://schemas.openxmlformats.org/officeDocument/2006/relationships/slide" Target="/ppt/slides/slide7.xml" Id="R8222f1784d9749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3a918c7fb45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4ee12032747cf" /><Relationship Type="http://schemas.openxmlformats.org/officeDocument/2006/relationships/theme" Target="/ppt/slideMasters/theme/theme1.xml" Id="Rea932a4a62f34c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4ee12032747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a078cd79442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aca3fb7be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5c762c8a349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48ffe9a0d4e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565282572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d26e940b247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dc65e7271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K.A.H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K.A.H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K.A.H INVEST AS ble etablert [år] og holder til i Tomasjord.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K.A.H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K.A.H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K.A.H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12 397 552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13 440 058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K.A.H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KJELL-ARE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K.A.H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Venusvegen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9024 Tomasjord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823 833 962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K.A.H INVEST AS</a:t>
            </a:r>
          </a:p>
        </p:txBody>
      </p:sp>
    </p:spTree>
  </p:cSld>
  <p:clrMapOvr>
    <a:masterClrMapping xmlns:a="http://schemas.openxmlformats.org/drawingml/2006/main"/>
  </p:clrMapOvr>
</p:sld>
</file>