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7d92b2ea3d4b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5e98be0bdd4bd3"/>
  </p:sldMasterIdLst>
  <p:sldIdLst>
    <p:sldId xmlns:r="http://schemas.openxmlformats.org/officeDocument/2006/relationships" id="256" r:id="R4c4323f901d642ee"/>
    <p:sldId xmlns:r="http://schemas.openxmlformats.org/officeDocument/2006/relationships" id="257" r:id="R2500f156d6164d94"/>
    <p:sldId xmlns:r="http://schemas.openxmlformats.org/officeDocument/2006/relationships" id="258" r:id="Re43e74abd655475b"/>
    <p:sldId xmlns:r="http://schemas.openxmlformats.org/officeDocument/2006/relationships" id="259" r:id="R3c74d69e2ee24492"/>
    <p:sldId xmlns:r="http://schemas.openxmlformats.org/officeDocument/2006/relationships" id="260" r:id="Rf69c8981584748fe"/>
    <p:sldId xmlns:r="http://schemas.openxmlformats.org/officeDocument/2006/relationships" id="261" r:id="R8911824168a2406f"/>
    <p:sldId xmlns:r="http://schemas.openxmlformats.org/officeDocument/2006/relationships" id="262" r:id="R7d624ab3dcb34c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5e98be0bdd4bd3" /><Relationship Type="http://schemas.openxmlformats.org/officeDocument/2006/relationships/slide" Target="/ppt/slides/slide1.xml" Id="R4c4323f901d642ee" /><Relationship Type="http://schemas.openxmlformats.org/officeDocument/2006/relationships/slide" Target="/ppt/slides/slide2.xml" Id="R2500f156d6164d94" /><Relationship Type="http://schemas.openxmlformats.org/officeDocument/2006/relationships/slide" Target="/ppt/slides/slide3.xml" Id="Re43e74abd655475b" /><Relationship Type="http://schemas.openxmlformats.org/officeDocument/2006/relationships/slide" Target="/ppt/slides/slide4.xml" Id="R3c74d69e2ee24492" /><Relationship Type="http://schemas.openxmlformats.org/officeDocument/2006/relationships/slide" Target="/ppt/slides/slide5.xml" Id="Rf69c8981584748fe" /><Relationship Type="http://schemas.openxmlformats.org/officeDocument/2006/relationships/slide" Target="/ppt/slides/slide6.xml" Id="R8911824168a2406f" /><Relationship Type="http://schemas.openxmlformats.org/officeDocument/2006/relationships/slide" Target="/ppt/slides/slide7.xml" Id="R7d624ab3dcb34c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2a9dfffc7a44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40da065444865" /><Relationship Type="http://schemas.openxmlformats.org/officeDocument/2006/relationships/theme" Target="/ppt/slideMasters/theme/theme1.xml" Id="Rebb16195b5cb44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240da0654448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169b07e5347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154fb957942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add373d8649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3ee06d37646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de0f0330448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c36d02b204c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17a52e5b443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 ADMINISTRASJON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ADMINISTRASJON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ADMINISTRASJON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ADMINISTRASJON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ADMINISTRASJON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ADMINISTRASJON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4 215 004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741 060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1 582 439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ADMINISTRASJON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SØRHEIM RAGNE K ØRSTAVIK  –  92,5 %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SØRHEIM YNGVILD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GRY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ADMINISTRASJON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Sjukehusvegen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6103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823 844 492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ADMINISTRASJON AS</a:t>
            </a:r>
          </a:p>
        </p:txBody>
      </p:sp>
    </p:spTree>
  </p:cSld>
  <p:clrMapOvr>
    <a:masterClrMapping xmlns:a="http://schemas.openxmlformats.org/drawingml/2006/main"/>
  </p:clrMapOvr>
</p:sld>
</file>