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24bdc820f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5c009cf814c6b"/>
  </p:sldMasterIdLst>
  <p:sldIdLst>
    <p:sldId xmlns:r="http://schemas.openxmlformats.org/officeDocument/2006/relationships" id="256" r:id="R7744104fe881437f"/>
    <p:sldId xmlns:r="http://schemas.openxmlformats.org/officeDocument/2006/relationships" id="257" r:id="R251c278af9fe4ff4"/>
    <p:sldId xmlns:r="http://schemas.openxmlformats.org/officeDocument/2006/relationships" id="258" r:id="R5aff1f55ff7445fa"/>
    <p:sldId xmlns:r="http://schemas.openxmlformats.org/officeDocument/2006/relationships" id="259" r:id="Refbd9a4793544e31"/>
    <p:sldId xmlns:r="http://schemas.openxmlformats.org/officeDocument/2006/relationships" id="260" r:id="R9834bfd5a0cd4e68"/>
    <p:sldId xmlns:r="http://schemas.openxmlformats.org/officeDocument/2006/relationships" id="261" r:id="R28e02ca23c21477b"/>
    <p:sldId xmlns:r="http://schemas.openxmlformats.org/officeDocument/2006/relationships" id="262" r:id="Rf0145961698e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5c009cf814c6b" /><Relationship Type="http://schemas.openxmlformats.org/officeDocument/2006/relationships/slide" Target="/ppt/slides/slide1.xml" Id="R7744104fe881437f" /><Relationship Type="http://schemas.openxmlformats.org/officeDocument/2006/relationships/slide" Target="/ppt/slides/slide2.xml" Id="R251c278af9fe4ff4" /><Relationship Type="http://schemas.openxmlformats.org/officeDocument/2006/relationships/slide" Target="/ppt/slides/slide3.xml" Id="R5aff1f55ff7445fa" /><Relationship Type="http://schemas.openxmlformats.org/officeDocument/2006/relationships/slide" Target="/ppt/slides/slide4.xml" Id="Refbd9a4793544e31" /><Relationship Type="http://schemas.openxmlformats.org/officeDocument/2006/relationships/slide" Target="/ppt/slides/slide5.xml" Id="R9834bfd5a0cd4e68" /><Relationship Type="http://schemas.openxmlformats.org/officeDocument/2006/relationships/slide" Target="/ppt/slides/slide6.xml" Id="R28e02ca23c21477b" /><Relationship Type="http://schemas.openxmlformats.org/officeDocument/2006/relationships/slide" Target="/ppt/slides/slide7.xml" Id="Rf0145961698e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732dc7fa2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cb7fefd74cad" /><Relationship Type="http://schemas.openxmlformats.org/officeDocument/2006/relationships/theme" Target="/ppt/slideMasters/theme/theme1.xml" Id="R508ce578321c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2cb7fefd7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833052bd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94193f86f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85c60140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0b1f68cb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2c41a754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0bee7e7ad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e5f06cc0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OLYMPUS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OLYMPUS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OLYMPUS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OLYMPUS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OLYMPUS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OLYMPUS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14 429 404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OLYMPUS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BINTAS THOMAS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KOPANI TEFIK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OLYMPUS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823 874 642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OLYMPUS VVS AS</a:t>
            </a:r>
          </a:p>
        </p:txBody>
      </p:sp>
    </p:spTree>
  </p:cSld>
  <p:clrMapOvr>
    <a:masterClrMapping xmlns:a="http://schemas.openxmlformats.org/drawingml/2006/main"/>
  </p:clrMapOvr>
</p:sld>
</file>