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68df236e9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320be172f4278"/>
  </p:sldMasterIdLst>
  <p:sldIdLst>
    <p:sldId xmlns:r="http://schemas.openxmlformats.org/officeDocument/2006/relationships" id="256" r:id="R920d61a22d024def"/>
    <p:sldId xmlns:r="http://schemas.openxmlformats.org/officeDocument/2006/relationships" id="257" r:id="R3a4b61b0cd384ce5"/>
    <p:sldId xmlns:r="http://schemas.openxmlformats.org/officeDocument/2006/relationships" id="258" r:id="Rbe0d5e25bd184de7"/>
    <p:sldId xmlns:r="http://schemas.openxmlformats.org/officeDocument/2006/relationships" id="259" r:id="R299c26e284ca4438"/>
    <p:sldId xmlns:r="http://schemas.openxmlformats.org/officeDocument/2006/relationships" id="260" r:id="Rbd3841a8c32e47da"/>
    <p:sldId xmlns:r="http://schemas.openxmlformats.org/officeDocument/2006/relationships" id="261" r:id="Ree091287b8594029"/>
    <p:sldId xmlns:r="http://schemas.openxmlformats.org/officeDocument/2006/relationships" id="262" r:id="R57cecadf736d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320be172f4278" /><Relationship Type="http://schemas.openxmlformats.org/officeDocument/2006/relationships/slide" Target="/ppt/slides/slide1.xml" Id="R920d61a22d024def" /><Relationship Type="http://schemas.openxmlformats.org/officeDocument/2006/relationships/slide" Target="/ppt/slides/slide2.xml" Id="R3a4b61b0cd384ce5" /><Relationship Type="http://schemas.openxmlformats.org/officeDocument/2006/relationships/slide" Target="/ppt/slides/slide3.xml" Id="Rbe0d5e25bd184de7" /><Relationship Type="http://schemas.openxmlformats.org/officeDocument/2006/relationships/slide" Target="/ppt/slides/slide4.xml" Id="R299c26e284ca4438" /><Relationship Type="http://schemas.openxmlformats.org/officeDocument/2006/relationships/slide" Target="/ppt/slides/slide5.xml" Id="Rbd3841a8c32e47da" /><Relationship Type="http://schemas.openxmlformats.org/officeDocument/2006/relationships/slide" Target="/ppt/slides/slide6.xml" Id="Ree091287b8594029" /><Relationship Type="http://schemas.openxmlformats.org/officeDocument/2006/relationships/slide" Target="/ppt/slides/slide7.xml" Id="R57cecadf736d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90d8d1126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d40286d44317" /><Relationship Type="http://schemas.openxmlformats.org/officeDocument/2006/relationships/theme" Target="/ppt/slideMasters/theme/theme1.xml" Id="R55a38b1f11c3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5d40286d4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80fe9c04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52511063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d3d13f27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849b8aff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6355ffdf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85144060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b4835be8c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HOLDING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GLADHAUG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Tandeskogvegen 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823 874 812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HOLDING AS</a:t>
            </a:r>
          </a:p>
        </p:txBody>
      </p:sp>
    </p:spTree>
  </p:cSld>
  <p:clrMapOvr>
    <a:masterClrMapping xmlns:a="http://schemas.openxmlformats.org/drawingml/2006/main"/>
  </p:clrMapOvr>
</p:sld>
</file>