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5212faef2445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7f06d21a8449b1"/>
  </p:sldMasterIdLst>
  <p:sldIdLst>
    <p:sldId xmlns:r="http://schemas.openxmlformats.org/officeDocument/2006/relationships" id="256" r:id="R2d7f407b4a1f4460"/>
    <p:sldId xmlns:r="http://schemas.openxmlformats.org/officeDocument/2006/relationships" id="257" r:id="Rfbb666e576754a40"/>
    <p:sldId xmlns:r="http://schemas.openxmlformats.org/officeDocument/2006/relationships" id="258" r:id="R0cf8c41333f74f8c"/>
    <p:sldId xmlns:r="http://schemas.openxmlformats.org/officeDocument/2006/relationships" id="259" r:id="Rb1bafdd9b1f14146"/>
    <p:sldId xmlns:r="http://schemas.openxmlformats.org/officeDocument/2006/relationships" id="260" r:id="R8d8a0ffc681b4004"/>
    <p:sldId xmlns:r="http://schemas.openxmlformats.org/officeDocument/2006/relationships" id="261" r:id="R0065286ef299409f"/>
    <p:sldId xmlns:r="http://schemas.openxmlformats.org/officeDocument/2006/relationships" id="262" r:id="R12f37f02660b43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f06d21a8449b1" /><Relationship Type="http://schemas.openxmlformats.org/officeDocument/2006/relationships/slide" Target="/ppt/slides/slide1.xml" Id="R2d7f407b4a1f4460" /><Relationship Type="http://schemas.openxmlformats.org/officeDocument/2006/relationships/slide" Target="/ppt/slides/slide2.xml" Id="Rfbb666e576754a40" /><Relationship Type="http://schemas.openxmlformats.org/officeDocument/2006/relationships/slide" Target="/ppt/slides/slide3.xml" Id="R0cf8c41333f74f8c" /><Relationship Type="http://schemas.openxmlformats.org/officeDocument/2006/relationships/slide" Target="/ppt/slides/slide4.xml" Id="Rb1bafdd9b1f14146" /><Relationship Type="http://schemas.openxmlformats.org/officeDocument/2006/relationships/slide" Target="/ppt/slides/slide5.xml" Id="R8d8a0ffc681b4004" /><Relationship Type="http://schemas.openxmlformats.org/officeDocument/2006/relationships/slide" Target="/ppt/slides/slide6.xml" Id="R0065286ef299409f" /><Relationship Type="http://schemas.openxmlformats.org/officeDocument/2006/relationships/slide" Target="/ppt/slides/slide7.xml" Id="R12f37f02660b43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4322a87bb4d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e2619f26c4620" /><Relationship Type="http://schemas.openxmlformats.org/officeDocument/2006/relationships/theme" Target="/ppt/slideMasters/theme/theme1.xml" Id="R973ca10d5e9247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3e2619f26c46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f95ad27ab48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00b6a143f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327a38b1b4c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61d6a882c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bdd36537240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3200927784d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6154e6107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RAGA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RAGA INVEST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3 972 787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AARTUN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ANNE-GRETHE ALEXANDERSEN AARTUN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Landnotveien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823 877 072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RAGA INVEST AS</a:t>
            </a:r>
          </a:p>
        </p:txBody>
      </p:sp>
    </p:spTree>
  </p:cSld>
  <p:clrMapOvr>
    <a:masterClrMapping xmlns:a="http://schemas.openxmlformats.org/drawingml/2006/main"/>
  </p:clrMapOvr>
</p:sld>
</file>