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1b6e81c737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90197a40b143d3"/>
  </p:sldMasterIdLst>
  <p:sldIdLst>
    <p:sldId xmlns:r="http://schemas.openxmlformats.org/officeDocument/2006/relationships" id="256" r:id="Ra0409ab360144a92"/>
    <p:sldId xmlns:r="http://schemas.openxmlformats.org/officeDocument/2006/relationships" id="257" r:id="R78dd435b35154e18"/>
    <p:sldId xmlns:r="http://schemas.openxmlformats.org/officeDocument/2006/relationships" id="258" r:id="R9b1a6850f2094d62"/>
    <p:sldId xmlns:r="http://schemas.openxmlformats.org/officeDocument/2006/relationships" id="259" r:id="R8138944dae92410d"/>
    <p:sldId xmlns:r="http://schemas.openxmlformats.org/officeDocument/2006/relationships" id="260" r:id="R48d2550c79804a10"/>
    <p:sldId xmlns:r="http://schemas.openxmlformats.org/officeDocument/2006/relationships" id="261" r:id="R4e7cf911cb4443d8"/>
    <p:sldId xmlns:r="http://schemas.openxmlformats.org/officeDocument/2006/relationships" id="262" r:id="Rdd767555f4fd46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0197a40b143d3" /><Relationship Type="http://schemas.openxmlformats.org/officeDocument/2006/relationships/slide" Target="/ppt/slides/slide1.xml" Id="Ra0409ab360144a92" /><Relationship Type="http://schemas.openxmlformats.org/officeDocument/2006/relationships/slide" Target="/ppt/slides/slide2.xml" Id="R78dd435b35154e18" /><Relationship Type="http://schemas.openxmlformats.org/officeDocument/2006/relationships/slide" Target="/ppt/slides/slide3.xml" Id="R9b1a6850f2094d62" /><Relationship Type="http://schemas.openxmlformats.org/officeDocument/2006/relationships/slide" Target="/ppt/slides/slide4.xml" Id="R8138944dae92410d" /><Relationship Type="http://schemas.openxmlformats.org/officeDocument/2006/relationships/slide" Target="/ppt/slides/slide5.xml" Id="R48d2550c79804a10" /><Relationship Type="http://schemas.openxmlformats.org/officeDocument/2006/relationships/slide" Target="/ppt/slides/slide6.xml" Id="R4e7cf911cb4443d8" /><Relationship Type="http://schemas.openxmlformats.org/officeDocument/2006/relationships/slide" Target="/ppt/slides/slide7.xml" Id="Rdd767555f4fd46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1e7264c85a41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1ac7913f34f0d" /><Relationship Type="http://schemas.openxmlformats.org/officeDocument/2006/relationships/theme" Target="/ppt/slideMasters/theme/theme1.xml" Id="Rbb2fdcbdb62c48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61ac7913f34f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d954c887c4d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72d71a4db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1d3c419884f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b9b3a39f046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4d8ad55f840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9149d80f54b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5a96598654f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PGCP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PGCP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PGCP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PGCP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PGCP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PGCP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−48 231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−372 905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7 567 994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PGCP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BAMBLEKILEN SKOG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BASCAP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EDH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BREDE ROGGE LOENNECKEN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GALIBIER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HFC CAPITAL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PGCP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Sørvangen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823 983 042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PGCP AS</a:t>
            </a:r>
          </a:p>
        </p:txBody>
      </p:sp>
    </p:spTree>
  </p:cSld>
  <p:clrMapOvr>
    <a:masterClrMapping xmlns:a="http://schemas.openxmlformats.org/drawingml/2006/main"/>
  </p:clrMapOvr>
</p:sld>
</file>