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07e6f667d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fd14779544a14"/>
  </p:sldMasterIdLst>
  <p:sldIdLst>
    <p:sldId xmlns:r="http://schemas.openxmlformats.org/officeDocument/2006/relationships" id="256" r:id="R5430ae2f66d94dbe"/>
    <p:sldId xmlns:r="http://schemas.openxmlformats.org/officeDocument/2006/relationships" id="257" r:id="R176913d974cd4928"/>
    <p:sldId xmlns:r="http://schemas.openxmlformats.org/officeDocument/2006/relationships" id="258" r:id="R7bd984424f6c44f3"/>
    <p:sldId xmlns:r="http://schemas.openxmlformats.org/officeDocument/2006/relationships" id="259" r:id="R7eb59794e7114fc0"/>
    <p:sldId xmlns:r="http://schemas.openxmlformats.org/officeDocument/2006/relationships" id="260" r:id="Rc71463ed1f9c419d"/>
    <p:sldId xmlns:r="http://schemas.openxmlformats.org/officeDocument/2006/relationships" id="261" r:id="R2c06e30c71e74b08"/>
    <p:sldId xmlns:r="http://schemas.openxmlformats.org/officeDocument/2006/relationships" id="262" r:id="Rb5df2afb2d604c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fd14779544a14" /><Relationship Type="http://schemas.openxmlformats.org/officeDocument/2006/relationships/slide" Target="/ppt/slides/slide1.xml" Id="R5430ae2f66d94dbe" /><Relationship Type="http://schemas.openxmlformats.org/officeDocument/2006/relationships/slide" Target="/ppt/slides/slide2.xml" Id="R176913d974cd4928" /><Relationship Type="http://schemas.openxmlformats.org/officeDocument/2006/relationships/slide" Target="/ppt/slides/slide3.xml" Id="R7bd984424f6c44f3" /><Relationship Type="http://schemas.openxmlformats.org/officeDocument/2006/relationships/slide" Target="/ppt/slides/slide4.xml" Id="R7eb59794e7114fc0" /><Relationship Type="http://schemas.openxmlformats.org/officeDocument/2006/relationships/slide" Target="/ppt/slides/slide5.xml" Id="Rc71463ed1f9c419d" /><Relationship Type="http://schemas.openxmlformats.org/officeDocument/2006/relationships/slide" Target="/ppt/slides/slide6.xml" Id="R2c06e30c71e74b08" /><Relationship Type="http://schemas.openxmlformats.org/officeDocument/2006/relationships/slide" Target="/ppt/slides/slide7.xml" Id="Rb5df2afb2d604c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df1f1befa4c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32614cf6a4a85" /><Relationship Type="http://schemas.openxmlformats.org/officeDocument/2006/relationships/theme" Target="/ppt/slideMasters/theme/theme1.xml" Id="Rfe5591ef9657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32614cf6a4a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e21c837b1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013090846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7a53c6e9a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5debfbe87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d4fa245b5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e7df9f9a541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a5ccac024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PAPER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16 665 871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16 764 120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HØGEMARK SVEIN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Tømmervågen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823 993 862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