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5174991234f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766f5152245d0"/>
  </p:sldMasterIdLst>
  <p:sldIdLst>
    <p:sldId xmlns:r="http://schemas.openxmlformats.org/officeDocument/2006/relationships" id="256" r:id="R3098d78adf0c4286"/>
    <p:sldId xmlns:r="http://schemas.openxmlformats.org/officeDocument/2006/relationships" id="257" r:id="R6575760d0bdc4c84"/>
    <p:sldId xmlns:r="http://schemas.openxmlformats.org/officeDocument/2006/relationships" id="258" r:id="Raecf0859293a49ac"/>
    <p:sldId xmlns:r="http://schemas.openxmlformats.org/officeDocument/2006/relationships" id="259" r:id="Rd8beee3cfc1c47c9"/>
    <p:sldId xmlns:r="http://schemas.openxmlformats.org/officeDocument/2006/relationships" id="260" r:id="Ra212225fdb1a454a"/>
    <p:sldId xmlns:r="http://schemas.openxmlformats.org/officeDocument/2006/relationships" id="261" r:id="R09dac7bdb8bb4132"/>
    <p:sldId xmlns:r="http://schemas.openxmlformats.org/officeDocument/2006/relationships" id="262" r:id="R502392543aeb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766f5152245d0" /><Relationship Type="http://schemas.openxmlformats.org/officeDocument/2006/relationships/slide" Target="/ppt/slides/slide1.xml" Id="R3098d78adf0c4286" /><Relationship Type="http://schemas.openxmlformats.org/officeDocument/2006/relationships/slide" Target="/ppt/slides/slide2.xml" Id="R6575760d0bdc4c84" /><Relationship Type="http://schemas.openxmlformats.org/officeDocument/2006/relationships/slide" Target="/ppt/slides/slide3.xml" Id="Raecf0859293a49ac" /><Relationship Type="http://schemas.openxmlformats.org/officeDocument/2006/relationships/slide" Target="/ppt/slides/slide4.xml" Id="Rd8beee3cfc1c47c9" /><Relationship Type="http://schemas.openxmlformats.org/officeDocument/2006/relationships/slide" Target="/ppt/slides/slide5.xml" Id="Ra212225fdb1a454a" /><Relationship Type="http://schemas.openxmlformats.org/officeDocument/2006/relationships/slide" Target="/ppt/slides/slide6.xml" Id="R09dac7bdb8bb4132" /><Relationship Type="http://schemas.openxmlformats.org/officeDocument/2006/relationships/slide" Target="/ppt/slides/slide7.xml" Id="R502392543aeb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ca78107f14f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e06e4705c488a" /><Relationship Type="http://schemas.openxmlformats.org/officeDocument/2006/relationships/theme" Target="/ppt/slideMasters/theme/theme1.xml" Id="R7bbbfc51535445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ee06e4705c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42ebb1c9340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ccd848ddf45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9470f7c154e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6e800477e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f6e047180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3c8d11c58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ef20429b441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RASKPÅFOTEN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RASKPÅFOTEN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3 359 384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558 493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3 892 349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BØRKJA INGEBRIGTSEN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824 018 022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RASKPÅFOTEN AS</a:t>
            </a:r>
          </a:p>
        </p:txBody>
      </p:sp>
    </p:spTree>
  </p:cSld>
  <p:clrMapOvr>
    <a:masterClrMapping xmlns:a="http://schemas.openxmlformats.org/drawingml/2006/main"/>
  </p:clrMapOvr>
</p:sld>
</file>