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25170abf3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9a99cb4cd41d1"/>
  </p:sldMasterIdLst>
  <p:sldIdLst>
    <p:sldId xmlns:r="http://schemas.openxmlformats.org/officeDocument/2006/relationships" id="256" r:id="R1076f2ddce0e4956"/>
    <p:sldId xmlns:r="http://schemas.openxmlformats.org/officeDocument/2006/relationships" id="257" r:id="R4c9a8c51cfb8406b"/>
    <p:sldId xmlns:r="http://schemas.openxmlformats.org/officeDocument/2006/relationships" id="258" r:id="R065cc7ea5a1946c0"/>
    <p:sldId xmlns:r="http://schemas.openxmlformats.org/officeDocument/2006/relationships" id="259" r:id="R576d4aa49faa4941"/>
    <p:sldId xmlns:r="http://schemas.openxmlformats.org/officeDocument/2006/relationships" id="260" r:id="R380248ca6bd648b2"/>
    <p:sldId xmlns:r="http://schemas.openxmlformats.org/officeDocument/2006/relationships" id="261" r:id="R08409ad9020c4ca0"/>
    <p:sldId xmlns:r="http://schemas.openxmlformats.org/officeDocument/2006/relationships" id="262" r:id="Rba142d90b56b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9a99cb4cd41d1" /><Relationship Type="http://schemas.openxmlformats.org/officeDocument/2006/relationships/slide" Target="/ppt/slides/slide1.xml" Id="R1076f2ddce0e4956" /><Relationship Type="http://schemas.openxmlformats.org/officeDocument/2006/relationships/slide" Target="/ppt/slides/slide2.xml" Id="R4c9a8c51cfb8406b" /><Relationship Type="http://schemas.openxmlformats.org/officeDocument/2006/relationships/slide" Target="/ppt/slides/slide3.xml" Id="R065cc7ea5a1946c0" /><Relationship Type="http://schemas.openxmlformats.org/officeDocument/2006/relationships/slide" Target="/ppt/slides/slide4.xml" Id="R576d4aa49faa4941" /><Relationship Type="http://schemas.openxmlformats.org/officeDocument/2006/relationships/slide" Target="/ppt/slides/slide5.xml" Id="R380248ca6bd648b2" /><Relationship Type="http://schemas.openxmlformats.org/officeDocument/2006/relationships/slide" Target="/ppt/slides/slide6.xml" Id="R08409ad9020c4ca0" /><Relationship Type="http://schemas.openxmlformats.org/officeDocument/2006/relationships/slide" Target="/ppt/slides/slide7.xml" Id="Rba142d90b56b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dee281e24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adb80e60e4133" /><Relationship Type="http://schemas.openxmlformats.org/officeDocument/2006/relationships/theme" Target="/ppt/slideMasters/theme/theme1.xml" Id="Rc4a235262054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adb80e60e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b2cec8f9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3cd165d4c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b3bfc5f0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7bdd44dd0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8b057e59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74a4e6a5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1c26a9e7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9 447 410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824 061 742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