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30e4a981b849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030a0af6094ef3"/>
  </p:sldMasterIdLst>
  <p:sldIdLst>
    <p:sldId xmlns:r="http://schemas.openxmlformats.org/officeDocument/2006/relationships" id="256" r:id="R79226411bf434e21"/>
    <p:sldId xmlns:r="http://schemas.openxmlformats.org/officeDocument/2006/relationships" id="257" r:id="Redccc679633a49c8"/>
    <p:sldId xmlns:r="http://schemas.openxmlformats.org/officeDocument/2006/relationships" id="258" r:id="Ra51dd8acbacd49b2"/>
    <p:sldId xmlns:r="http://schemas.openxmlformats.org/officeDocument/2006/relationships" id="259" r:id="R0387fd291a334852"/>
    <p:sldId xmlns:r="http://schemas.openxmlformats.org/officeDocument/2006/relationships" id="260" r:id="R56c19eef8085414f"/>
    <p:sldId xmlns:r="http://schemas.openxmlformats.org/officeDocument/2006/relationships" id="261" r:id="R2930478217cb4e81"/>
    <p:sldId xmlns:r="http://schemas.openxmlformats.org/officeDocument/2006/relationships" id="262" r:id="R244a66b135b6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30a0af6094ef3" /><Relationship Type="http://schemas.openxmlformats.org/officeDocument/2006/relationships/slide" Target="/ppt/slides/slide1.xml" Id="R79226411bf434e21" /><Relationship Type="http://schemas.openxmlformats.org/officeDocument/2006/relationships/slide" Target="/ppt/slides/slide2.xml" Id="Redccc679633a49c8" /><Relationship Type="http://schemas.openxmlformats.org/officeDocument/2006/relationships/slide" Target="/ppt/slides/slide3.xml" Id="Ra51dd8acbacd49b2" /><Relationship Type="http://schemas.openxmlformats.org/officeDocument/2006/relationships/slide" Target="/ppt/slides/slide4.xml" Id="R0387fd291a334852" /><Relationship Type="http://schemas.openxmlformats.org/officeDocument/2006/relationships/slide" Target="/ppt/slides/slide5.xml" Id="R56c19eef8085414f" /><Relationship Type="http://schemas.openxmlformats.org/officeDocument/2006/relationships/slide" Target="/ppt/slides/slide6.xml" Id="R2930478217cb4e81" /><Relationship Type="http://schemas.openxmlformats.org/officeDocument/2006/relationships/slide" Target="/ppt/slides/slide7.xml" Id="R244a66b135b6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e0061423643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29c3288f946f1" /><Relationship Type="http://schemas.openxmlformats.org/officeDocument/2006/relationships/theme" Target="/ppt/slideMasters/theme/theme1.xml" Id="R833ee7707a8349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a29c3288f946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c405cdbf54c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69e6dac9449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03ae83b744a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67db9303548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74c4a28ae41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5237b69bf44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e3f2dacae44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ANNO95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ANNO95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64 596 926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65 064 108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NØSTED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Oksevolltoppen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824 118 272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