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e23bf7a82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ba754d7cc4014"/>
  </p:sldMasterIdLst>
  <p:sldIdLst>
    <p:sldId xmlns:r="http://schemas.openxmlformats.org/officeDocument/2006/relationships" id="256" r:id="R0c8926b941d449d1"/>
    <p:sldId xmlns:r="http://schemas.openxmlformats.org/officeDocument/2006/relationships" id="257" r:id="R61b6b66a8f4e4231"/>
    <p:sldId xmlns:r="http://schemas.openxmlformats.org/officeDocument/2006/relationships" id="258" r:id="Rb28fddd948ae4614"/>
    <p:sldId xmlns:r="http://schemas.openxmlformats.org/officeDocument/2006/relationships" id="259" r:id="Rab4a7e96aaae4d1e"/>
    <p:sldId xmlns:r="http://schemas.openxmlformats.org/officeDocument/2006/relationships" id="260" r:id="R1a943b5d5f014d8d"/>
    <p:sldId xmlns:r="http://schemas.openxmlformats.org/officeDocument/2006/relationships" id="261" r:id="Rea0388a9f62f4639"/>
    <p:sldId xmlns:r="http://schemas.openxmlformats.org/officeDocument/2006/relationships" id="262" r:id="Rc466b6004665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ba754d7cc4014" /><Relationship Type="http://schemas.openxmlformats.org/officeDocument/2006/relationships/slide" Target="/ppt/slides/slide1.xml" Id="R0c8926b941d449d1" /><Relationship Type="http://schemas.openxmlformats.org/officeDocument/2006/relationships/slide" Target="/ppt/slides/slide2.xml" Id="R61b6b66a8f4e4231" /><Relationship Type="http://schemas.openxmlformats.org/officeDocument/2006/relationships/slide" Target="/ppt/slides/slide3.xml" Id="Rb28fddd948ae4614" /><Relationship Type="http://schemas.openxmlformats.org/officeDocument/2006/relationships/slide" Target="/ppt/slides/slide4.xml" Id="Rab4a7e96aaae4d1e" /><Relationship Type="http://schemas.openxmlformats.org/officeDocument/2006/relationships/slide" Target="/ppt/slides/slide5.xml" Id="R1a943b5d5f014d8d" /><Relationship Type="http://schemas.openxmlformats.org/officeDocument/2006/relationships/slide" Target="/ppt/slides/slide6.xml" Id="Rea0388a9f62f4639" /><Relationship Type="http://schemas.openxmlformats.org/officeDocument/2006/relationships/slide" Target="/ppt/slides/slide7.xml" Id="Rc466b6004665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0a146fb82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2e582bbeb459f" /><Relationship Type="http://schemas.openxmlformats.org/officeDocument/2006/relationships/theme" Target="/ppt/slideMasters/theme/theme1.xml" Id="R0a72209d95ea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2e582bbeb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c06ce7e9841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72f92e51e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1ff7c9aa5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d424212e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d7e9b93e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6bf17f88340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1d237b90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MYKRE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MYKRE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5 967 312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1 447 748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LERAAND INA KVAM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Ina Kvam Leraand, Ramsharts vei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824 208 352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MYKRE AS</a:t>
            </a:r>
          </a:p>
        </p:txBody>
      </p:sp>
    </p:spTree>
  </p:cSld>
  <p:clrMapOvr>
    <a:masterClrMapping xmlns:a="http://schemas.openxmlformats.org/drawingml/2006/main"/>
  </p:clrMapOvr>
</p:sld>
</file>