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3fe03960e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f3777debf48d8"/>
  </p:sldMasterIdLst>
  <p:sldIdLst>
    <p:sldId xmlns:r="http://schemas.openxmlformats.org/officeDocument/2006/relationships" id="256" r:id="R769b46b2879c4944"/>
    <p:sldId xmlns:r="http://schemas.openxmlformats.org/officeDocument/2006/relationships" id="257" r:id="Ra6297f33e6674df5"/>
    <p:sldId xmlns:r="http://schemas.openxmlformats.org/officeDocument/2006/relationships" id="258" r:id="Re6287da421cd4f6f"/>
    <p:sldId xmlns:r="http://schemas.openxmlformats.org/officeDocument/2006/relationships" id="259" r:id="Rea3f3dfb222b4ccb"/>
    <p:sldId xmlns:r="http://schemas.openxmlformats.org/officeDocument/2006/relationships" id="260" r:id="Raeedab9f8a5a4fef"/>
    <p:sldId xmlns:r="http://schemas.openxmlformats.org/officeDocument/2006/relationships" id="261" r:id="R802c4cc9754a4151"/>
    <p:sldId xmlns:r="http://schemas.openxmlformats.org/officeDocument/2006/relationships" id="262" r:id="Rb5f5f83abc53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f3777debf48d8" /><Relationship Type="http://schemas.openxmlformats.org/officeDocument/2006/relationships/slide" Target="/ppt/slides/slide1.xml" Id="R769b46b2879c4944" /><Relationship Type="http://schemas.openxmlformats.org/officeDocument/2006/relationships/slide" Target="/ppt/slides/slide2.xml" Id="Ra6297f33e6674df5" /><Relationship Type="http://schemas.openxmlformats.org/officeDocument/2006/relationships/slide" Target="/ppt/slides/slide3.xml" Id="Re6287da421cd4f6f" /><Relationship Type="http://schemas.openxmlformats.org/officeDocument/2006/relationships/slide" Target="/ppt/slides/slide4.xml" Id="Rea3f3dfb222b4ccb" /><Relationship Type="http://schemas.openxmlformats.org/officeDocument/2006/relationships/slide" Target="/ppt/slides/slide5.xml" Id="Raeedab9f8a5a4fef" /><Relationship Type="http://schemas.openxmlformats.org/officeDocument/2006/relationships/slide" Target="/ppt/slides/slide6.xml" Id="R802c4cc9754a4151" /><Relationship Type="http://schemas.openxmlformats.org/officeDocument/2006/relationships/slide" Target="/ppt/slides/slide7.xml" Id="Rb5f5f83abc53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776c1313e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0bf2be7d4d72" /><Relationship Type="http://schemas.openxmlformats.org/officeDocument/2006/relationships/theme" Target="/ppt/slideMasters/theme/theme1.xml" Id="Rab8ce68bbbbe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10bf2be7d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e8f76983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5ef23749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a338053e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4fd6b063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b4940d2d4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90af616e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423c5e39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DROGSETH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DROGSETH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DROGSETH BYGG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DROGSETH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DROGSETH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DROGSETH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32 359 810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DROGSETH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DROGSETH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DROGSETH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824 324 662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DROGSETH BYGG AS</a:t>
            </a:r>
          </a:p>
        </p:txBody>
      </p:sp>
    </p:spTree>
  </p:cSld>
  <p:clrMapOvr>
    <a:masterClrMapping xmlns:a="http://schemas.openxmlformats.org/drawingml/2006/main"/>
  </p:clrMapOvr>
</p:sld>
</file>