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4dab53515a43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7bab682be445af"/>
  </p:sldMasterIdLst>
  <p:sldIdLst>
    <p:sldId xmlns:r="http://schemas.openxmlformats.org/officeDocument/2006/relationships" id="256" r:id="Rba83bfd946f24e22"/>
    <p:sldId xmlns:r="http://schemas.openxmlformats.org/officeDocument/2006/relationships" id="257" r:id="R011166a0c2c547bc"/>
    <p:sldId xmlns:r="http://schemas.openxmlformats.org/officeDocument/2006/relationships" id="258" r:id="Rfba0aecce87a4488"/>
    <p:sldId xmlns:r="http://schemas.openxmlformats.org/officeDocument/2006/relationships" id="259" r:id="R4ae8c539e09047de"/>
    <p:sldId xmlns:r="http://schemas.openxmlformats.org/officeDocument/2006/relationships" id="260" r:id="R9c92af7149a54860"/>
    <p:sldId xmlns:r="http://schemas.openxmlformats.org/officeDocument/2006/relationships" id="261" r:id="R66a6ff7aaf4a471f"/>
    <p:sldId xmlns:r="http://schemas.openxmlformats.org/officeDocument/2006/relationships" id="262" r:id="R14fdbf4f00814f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7bab682be445af" /><Relationship Type="http://schemas.openxmlformats.org/officeDocument/2006/relationships/slide" Target="/ppt/slides/slide1.xml" Id="Rba83bfd946f24e22" /><Relationship Type="http://schemas.openxmlformats.org/officeDocument/2006/relationships/slide" Target="/ppt/slides/slide2.xml" Id="R011166a0c2c547bc" /><Relationship Type="http://schemas.openxmlformats.org/officeDocument/2006/relationships/slide" Target="/ppt/slides/slide3.xml" Id="Rfba0aecce87a4488" /><Relationship Type="http://schemas.openxmlformats.org/officeDocument/2006/relationships/slide" Target="/ppt/slides/slide4.xml" Id="R4ae8c539e09047de" /><Relationship Type="http://schemas.openxmlformats.org/officeDocument/2006/relationships/slide" Target="/ppt/slides/slide5.xml" Id="R9c92af7149a54860" /><Relationship Type="http://schemas.openxmlformats.org/officeDocument/2006/relationships/slide" Target="/ppt/slides/slide6.xml" Id="R66a6ff7aaf4a471f" /><Relationship Type="http://schemas.openxmlformats.org/officeDocument/2006/relationships/slide" Target="/ppt/slides/slide7.xml" Id="R14fdbf4f00814f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858b50e29d43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cc6ccd4034aa4" /><Relationship Type="http://schemas.openxmlformats.org/officeDocument/2006/relationships/theme" Target="/ppt/slideMasters/theme/theme1.xml" Id="R0d6a796331ed49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ecc6ccd4034a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d30635b0844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3e6aec0374e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4d6a2f3784c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59b44058542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233dd63e64a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3b198500a40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1246111be49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MOE MASKIN OG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 MASKIN OG TRANSPORT AS ble etablert [år] og holder til i Smøla.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24 912 136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1 528 066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1 096 720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8 147 641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14 194 589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 ODDBJØRN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Straumaveien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6570 Smøla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824 353 182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MASKIN OG TRANSPORT AS</a:t>
            </a:r>
          </a:p>
        </p:txBody>
      </p:sp>
    </p:spTree>
  </p:cSld>
  <p:clrMapOvr>
    <a:masterClrMapping xmlns:a="http://schemas.openxmlformats.org/drawingml/2006/main"/>
  </p:clrMapOvr>
</p:sld>
</file>