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a233ba261f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4cf12ea1f41da"/>
  </p:sldMasterIdLst>
  <p:sldIdLst>
    <p:sldId xmlns:r="http://schemas.openxmlformats.org/officeDocument/2006/relationships" id="256" r:id="R8e232324fc6648ac"/>
    <p:sldId xmlns:r="http://schemas.openxmlformats.org/officeDocument/2006/relationships" id="257" r:id="R717d92d3875d413a"/>
    <p:sldId xmlns:r="http://schemas.openxmlformats.org/officeDocument/2006/relationships" id="258" r:id="R5d713067a3714ef0"/>
    <p:sldId xmlns:r="http://schemas.openxmlformats.org/officeDocument/2006/relationships" id="259" r:id="R54fb31b786684ff7"/>
    <p:sldId xmlns:r="http://schemas.openxmlformats.org/officeDocument/2006/relationships" id="260" r:id="Rf7f5ea4009fa4e61"/>
    <p:sldId xmlns:r="http://schemas.openxmlformats.org/officeDocument/2006/relationships" id="261" r:id="R85355a2d08624f8d"/>
    <p:sldId xmlns:r="http://schemas.openxmlformats.org/officeDocument/2006/relationships" id="262" r:id="R666e3db05620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4cf12ea1f41da" /><Relationship Type="http://schemas.openxmlformats.org/officeDocument/2006/relationships/slide" Target="/ppt/slides/slide1.xml" Id="R8e232324fc6648ac" /><Relationship Type="http://schemas.openxmlformats.org/officeDocument/2006/relationships/slide" Target="/ppt/slides/slide2.xml" Id="R717d92d3875d413a" /><Relationship Type="http://schemas.openxmlformats.org/officeDocument/2006/relationships/slide" Target="/ppt/slides/slide3.xml" Id="R5d713067a3714ef0" /><Relationship Type="http://schemas.openxmlformats.org/officeDocument/2006/relationships/slide" Target="/ppt/slides/slide4.xml" Id="R54fb31b786684ff7" /><Relationship Type="http://schemas.openxmlformats.org/officeDocument/2006/relationships/slide" Target="/ppt/slides/slide5.xml" Id="Rf7f5ea4009fa4e61" /><Relationship Type="http://schemas.openxmlformats.org/officeDocument/2006/relationships/slide" Target="/ppt/slides/slide6.xml" Id="R85355a2d08624f8d" /><Relationship Type="http://schemas.openxmlformats.org/officeDocument/2006/relationships/slide" Target="/ppt/slides/slide7.xml" Id="R666e3db05620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53103898c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cb813479443e6" /><Relationship Type="http://schemas.openxmlformats.org/officeDocument/2006/relationships/theme" Target="/ppt/slideMasters/theme/theme1.xml" Id="Rf2d94dd05d12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cb8134794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776a431f4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0b5a8297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ede045578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5f6be78a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44b0de411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e91cb2d6a4f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137e4f67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INTUNOR MID.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INTUNOR MID. MANCO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18 309 811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Tveit, Parkveien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824 373 132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