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6ca5d1ba5b4c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c50d624a4e4592"/>
  </p:sldMasterIdLst>
  <p:sldIdLst>
    <p:sldId xmlns:r="http://schemas.openxmlformats.org/officeDocument/2006/relationships" id="256" r:id="R2a8fa116337b4986"/>
    <p:sldId xmlns:r="http://schemas.openxmlformats.org/officeDocument/2006/relationships" id="257" r:id="R3253e69dbcaf4da1"/>
    <p:sldId xmlns:r="http://schemas.openxmlformats.org/officeDocument/2006/relationships" id="258" r:id="R13e076a93d5d499f"/>
    <p:sldId xmlns:r="http://schemas.openxmlformats.org/officeDocument/2006/relationships" id="259" r:id="R14ecef3552244dfa"/>
    <p:sldId xmlns:r="http://schemas.openxmlformats.org/officeDocument/2006/relationships" id="260" r:id="R4d3e9dec90ee4e03"/>
    <p:sldId xmlns:r="http://schemas.openxmlformats.org/officeDocument/2006/relationships" id="261" r:id="R69298e0209bd4140"/>
    <p:sldId xmlns:r="http://schemas.openxmlformats.org/officeDocument/2006/relationships" id="262" r:id="Rfa4a035497b847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50d624a4e4592" /><Relationship Type="http://schemas.openxmlformats.org/officeDocument/2006/relationships/slide" Target="/ppt/slides/slide1.xml" Id="R2a8fa116337b4986" /><Relationship Type="http://schemas.openxmlformats.org/officeDocument/2006/relationships/slide" Target="/ppt/slides/slide2.xml" Id="R3253e69dbcaf4da1" /><Relationship Type="http://schemas.openxmlformats.org/officeDocument/2006/relationships/slide" Target="/ppt/slides/slide3.xml" Id="R13e076a93d5d499f" /><Relationship Type="http://schemas.openxmlformats.org/officeDocument/2006/relationships/slide" Target="/ppt/slides/slide4.xml" Id="R14ecef3552244dfa" /><Relationship Type="http://schemas.openxmlformats.org/officeDocument/2006/relationships/slide" Target="/ppt/slides/slide5.xml" Id="R4d3e9dec90ee4e03" /><Relationship Type="http://schemas.openxmlformats.org/officeDocument/2006/relationships/slide" Target="/ppt/slides/slide6.xml" Id="R69298e0209bd4140" /><Relationship Type="http://schemas.openxmlformats.org/officeDocument/2006/relationships/slide" Target="/ppt/slides/slide7.xml" Id="Rfa4a035497b847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eef76c80047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5fbf5bc2c4cae" /><Relationship Type="http://schemas.openxmlformats.org/officeDocument/2006/relationships/theme" Target="/ppt/slideMasters/theme/theme1.xml" Id="R3c154f5b0afc44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75fbf5bc2c4c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4fa4ff0e54a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e9f39f58d47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2bc6ec9bc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157374dee47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78bbaee5d49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49d0978c947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e611f105443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503 957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HAUKANES IRENE EIDE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KVARSNES EMIL ANDREAS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Emil A. Kvarsnes, Arne Garborgs veg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824 446 822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