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dc7649ef6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e2865f55241b3"/>
  </p:sldMasterIdLst>
  <p:sldIdLst>
    <p:sldId xmlns:r="http://schemas.openxmlformats.org/officeDocument/2006/relationships" id="256" r:id="Rd011ee9eb5f74f56"/>
    <p:sldId xmlns:r="http://schemas.openxmlformats.org/officeDocument/2006/relationships" id="257" r:id="R39b9840478af4e3d"/>
    <p:sldId xmlns:r="http://schemas.openxmlformats.org/officeDocument/2006/relationships" id="258" r:id="R5166f30eb5c94ac7"/>
    <p:sldId xmlns:r="http://schemas.openxmlformats.org/officeDocument/2006/relationships" id="259" r:id="R6517da460dcf432f"/>
    <p:sldId xmlns:r="http://schemas.openxmlformats.org/officeDocument/2006/relationships" id="260" r:id="R252c852a458945e7"/>
    <p:sldId xmlns:r="http://schemas.openxmlformats.org/officeDocument/2006/relationships" id="261" r:id="Rb5f8a93a6f0240d1"/>
    <p:sldId xmlns:r="http://schemas.openxmlformats.org/officeDocument/2006/relationships" id="262" r:id="Rc424b41b4eb6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e2865f55241b3" /><Relationship Type="http://schemas.openxmlformats.org/officeDocument/2006/relationships/slide" Target="/ppt/slides/slide1.xml" Id="Rd011ee9eb5f74f56" /><Relationship Type="http://schemas.openxmlformats.org/officeDocument/2006/relationships/slide" Target="/ppt/slides/slide2.xml" Id="R39b9840478af4e3d" /><Relationship Type="http://schemas.openxmlformats.org/officeDocument/2006/relationships/slide" Target="/ppt/slides/slide3.xml" Id="R5166f30eb5c94ac7" /><Relationship Type="http://schemas.openxmlformats.org/officeDocument/2006/relationships/slide" Target="/ppt/slides/slide4.xml" Id="R6517da460dcf432f" /><Relationship Type="http://schemas.openxmlformats.org/officeDocument/2006/relationships/slide" Target="/ppt/slides/slide5.xml" Id="R252c852a458945e7" /><Relationship Type="http://schemas.openxmlformats.org/officeDocument/2006/relationships/slide" Target="/ppt/slides/slide6.xml" Id="Rb5f8a93a6f0240d1" /><Relationship Type="http://schemas.openxmlformats.org/officeDocument/2006/relationships/slide" Target="/ppt/slides/slide7.xml" Id="Rc424b41b4eb6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602e763d8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69981ce847c9" /><Relationship Type="http://schemas.openxmlformats.org/officeDocument/2006/relationships/theme" Target="/ppt/slideMasters/theme/theme1.xml" Id="R8707c04e822e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369981ce8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6bb381897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512bbcd6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0dec48ec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fb1010a3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1d5c38aa3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d2342515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65c0c7c5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TJENESTER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FERIDE DEVECI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post@deveci.no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824 458 952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TJENESTER AS</a:t>
            </a:r>
          </a:p>
        </p:txBody>
      </p:sp>
    </p:spTree>
  </p:cSld>
  <p:clrMapOvr>
    <a:masterClrMapping xmlns:a="http://schemas.openxmlformats.org/drawingml/2006/main"/>
  </p:clrMapOvr>
</p:sld>
</file>