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02e383d9c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c2bef5fe44c62"/>
  </p:sldMasterIdLst>
  <p:sldIdLst>
    <p:sldId xmlns:r="http://schemas.openxmlformats.org/officeDocument/2006/relationships" id="256" r:id="Ra0e4785235a64996"/>
    <p:sldId xmlns:r="http://schemas.openxmlformats.org/officeDocument/2006/relationships" id="257" r:id="R2803717e89f045fc"/>
    <p:sldId xmlns:r="http://schemas.openxmlformats.org/officeDocument/2006/relationships" id="258" r:id="R1791fcbcb1434d9a"/>
    <p:sldId xmlns:r="http://schemas.openxmlformats.org/officeDocument/2006/relationships" id="259" r:id="R52dff2f72ec04200"/>
    <p:sldId xmlns:r="http://schemas.openxmlformats.org/officeDocument/2006/relationships" id="260" r:id="R08494d0e6deb4361"/>
    <p:sldId xmlns:r="http://schemas.openxmlformats.org/officeDocument/2006/relationships" id="261" r:id="R123c41c8cbb34d6a"/>
    <p:sldId xmlns:r="http://schemas.openxmlformats.org/officeDocument/2006/relationships" id="262" r:id="R4b841ac2e9d6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c2bef5fe44c62" /><Relationship Type="http://schemas.openxmlformats.org/officeDocument/2006/relationships/slide" Target="/ppt/slides/slide1.xml" Id="Ra0e4785235a64996" /><Relationship Type="http://schemas.openxmlformats.org/officeDocument/2006/relationships/slide" Target="/ppt/slides/slide2.xml" Id="R2803717e89f045fc" /><Relationship Type="http://schemas.openxmlformats.org/officeDocument/2006/relationships/slide" Target="/ppt/slides/slide3.xml" Id="R1791fcbcb1434d9a" /><Relationship Type="http://schemas.openxmlformats.org/officeDocument/2006/relationships/slide" Target="/ppt/slides/slide4.xml" Id="R52dff2f72ec04200" /><Relationship Type="http://schemas.openxmlformats.org/officeDocument/2006/relationships/slide" Target="/ppt/slides/slide5.xml" Id="R08494d0e6deb4361" /><Relationship Type="http://schemas.openxmlformats.org/officeDocument/2006/relationships/slide" Target="/ppt/slides/slide6.xml" Id="R123c41c8cbb34d6a" /><Relationship Type="http://schemas.openxmlformats.org/officeDocument/2006/relationships/slide" Target="/ppt/slides/slide7.xml" Id="R4b841ac2e9d6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068fc88da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bbd5a9c74752" /><Relationship Type="http://schemas.openxmlformats.org/officeDocument/2006/relationships/theme" Target="/ppt/slideMasters/theme/theme1.xml" Id="R8a159a69c436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2bbd5a9c7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c5b83227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c9a0cf4e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47f90afc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6f72b7dc4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643e6f6d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5a77b679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cb33af1e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TALETTA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82 772 515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82 910 440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ØSTERVOLD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Austevollshella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TALETTA AS</a:t>
            </a:r>
          </a:p>
        </p:txBody>
      </p:sp>
    </p:spTree>
  </p:cSld>
  <p:clrMapOvr>
    <a:masterClrMapping xmlns:a="http://schemas.openxmlformats.org/drawingml/2006/main"/>
  </p:clrMapOvr>
</p:sld>
</file>