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24d5e8ff7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4825eb36147fb"/>
  </p:sldMasterIdLst>
  <p:sldIdLst>
    <p:sldId xmlns:r="http://schemas.openxmlformats.org/officeDocument/2006/relationships" id="256" r:id="R9985ee32de434a4f"/>
    <p:sldId xmlns:r="http://schemas.openxmlformats.org/officeDocument/2006/relationships" id="257" r:id="Rdab1194927c24379"/>
    <p:sldId xmlns:r="http://schemas.openxmlformats.org/officeDocument/2006/relationships" id="258" r:id="R6a1918c117ca4283"/>
    <p:sldId xmlns:r="http://schemas.openxmlformats.org/officeDocument/2006/relationships" id="259" r:id="R73e4820a351746b0"/>
    <p:sldId xmlns:r="http://schemas.openxmlformats.org/officeDocument/2006/relationships" id="260" r:id="Rb347ef3383ff4105"/>
    <p:sldId xmlns:r="http://schemas.openxmlformats.org/officeDocument/2006/relationships" id="261" r:id="R89c7f6a71aa3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4825eb36147fb" /><Relationship Type="http://schemas.openxmlformats.org/officeDocument/2006/relationships/slide" Target="/ppt/slides/slide1.xml" Id="R9985ee32de434a4f" /><Relationship Type="http://schemas.openxmlformats.org/officeDocument/2006/relationships/slide" Target="/ppt/slides/slide2.xml" Id="Rdab1194927c24379" /><Relationship Type="http://schemas.openxmlformats.org/officeDocument/2006/relationships/slide" Target="/ppt/slides/slide3.xml" Id="R6a1918c117ca4283" /><Relationship Type="http://schemas.openxmlformats.org/officeDocument/2006/relationships/slide" Target="/ppt/slides/slide4.xml" Id="R73e4820a351746b0" /><Relationship Type="http://schemas.openxmlformats.org/officeDocument/2006/relationships/slide" Target="/ppt/slides/slide5.xml" Id="Rb347ef3383ff4105" /><Relationship Type="http://schemas.openxmlformats.org/officeDocument/2006/relationships/slide" Target="/ppt/slides/slide6.xml" Id="R89c7f6a71aa3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a5a2ba69a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7c3beb784285" /><Relationship Type="http://schemas.openxmlformats.org/officeDocument/2006/relationships/theme" Target="/ppt/slideMasters/theme/theme1.xml" Id="R29ca3b280d76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77c3beb7842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c757555e849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afb419945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a7955c7b6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803a603f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0763970ec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8120f0f29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ARWI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824 512 752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