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94148b0a1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77fc2b2c94421"/>
  </p:sldMasterIdLst>
  <p:sldIdLst>
    <p:sldId xmlns:r="http://schemas.openxmlformats.org/officeDocument/2006/relationships" id="256" r:id="R11bfece3cb36430c"/>
    <p:sldId xmlns:r="http://schemas.openxmlformats.org/officeDocument/2006/relationships" id="257" r:id="Rca4931bf48b4456a"/>
    <p:sldId xmlns:r="http://schemas.openxmlformats.org/officeDocument/2006/relationships" id="258" r:id="Re2de4ec1948045c9"/>
    <p:sldId xmlns:r="http://schemas.openxmlformats.org/officeDocument/2006/relationships" id="259" r:id="R55c3c30d78ed49a2"/>
    <p:sldId xmlns:r="http://schemas.openxmlformats.org/officeDocument/2006/relationships" id="260" r:id="Rda0021656ae04fd5"/>
    <p:sldId xmlns:r="http://schemas.openxmlformats.org/officeDocument/2006/relationships" id="261" r:id="Rc1a326e839da4336"/>
    <p:sldId xmlns:r="http://schemas.openxmlformats.org/officeDocument/2006/relationships" id="262" r:id="R6bc82b09a9c0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77fc2b2c94421" /><Relationship Type="http://schemas.openxmlformats.org/officeDocument/2006/relationships/slide" Target="/ppt/slides/slide1.xml" Id="R11bfece3cb36430c" /><Relationship Type="http://schemas.openxmlformats.org/officeDocument/2006/relationships/slide" Target="/ppt/slides/slide2.xml" Id="Rca4931bf48b4456a" /><Relationship Type="http://schemas.openxmlformats.org/officeDocument/2006/relationships/slide" Target="/ppt/slides/slide3.xml" Id="Re2de4ec1948045c9" /><Relationship Type="http://schemas.openxmlformats.org/officeDocument/2006/relationships/slide" Target="/ppt/slides/slide4.xml" Id="R55c3c30d78ed49a2" /><Relationship Type="http://schemas.openxmlformats.org/officeDocument/2006/relationships/slide" Target="/ppt/slides/slide5.xml" Id="Rda0021656ae04fd5" /><Relationship Type="http://schemas.openxmlformats.org/officeDocument/2006/relationships/slide" Target="/ppt/slides/slide6.xml" Id="Rc1a326e839da4336" /><Relationship Type="http://schemas.openxmlformats.org/officeDocument/2006/relationships/slide" Target="/ppt/slides/slide7.xml" Id="R6bc82b09a9c0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f0568b3a2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1c758f1b4161" /><Relationship Type="http://schemas.openxmlformats.org/officeDocument/2006/relationships/theme" Target="/ppt/slideMasters/theme/theme1.xml" Id="R9a4eeb5d153b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71c758f1b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05f43ca39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bab66001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1d1228ac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9d3efffd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69195d75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17b5d901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445aa23e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SYPRIAN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SYPRIAN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15 905 038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15 929 174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SYPRIAN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Åsvei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824 516 162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