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a66d30d54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df6f859104e5e"/>
  </p:sldMasterIdLst>
  <p:sldIdLst>
    <p:sldId xmlns:r="http://schemas.openxmlformats.org/officeDocument/2006/relationships" id="256" r:id="R06f36abffb254d28"/>
    <p:sldId xmlns:r="http://schemas.openxmlformats.org/officeDocument/2006/relationships" id="257" r:id="R0b08e444fbbe4dfd"/>
    <p:sldId xmlns:r="http://schemas.openxmlformats.org/officeDocument/2006/relationships" id="258" r:id="R94faa8a222a4449c"/>
    <p:sldId xmlns:r="http://schemas.openxmlformats.org/officeDocument/2006/relationships" id="259" r:id="R224c08534b274a9f"/>
    <p:sldId xmlns:r="http://schemas.openxmlformats.org/officeDocument/2006/relationships" id="260" r:id="Rfd7597384e2e462c"/>
    <p:sldId xmlns:r="http://schemas.openxmlformats.org/officeDocument/2006/relationships" id="261" r:id="Rdfef9f20699f4b5a"/>
    <p:sldId xmlns:r="http://schemas.openxmlformats.org/officeDocument/2006/relationships" id="262" r:id="R328375bc16d7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df6f859104e5e" /><Relationship Type="http://schemas.openxmlformats.org/officeDocument/2006/relationships/slide" Target="/ppt/slides/slide1.xml" Id="R06f36abffb254d28" /><Relationship Type="http://schemas.openxmlformats.org/officeDocument/2006/relationships/slide" Target="/ppt/slides/slide2.xml" Id="R0b08e444fbbe4dfd" /><Relationship Type="http://schemas.openxmlformats.org/officeDocument/2006/relationships/slide" Target="/ppt/slides/slide3.xml" Id="R94faa8a222a4449c" /><Relationship Type="http://schemas.openxmlformats.org/officeDocument/2006/relationships/slide" Target="/ppt/slides/slide4.xml" Id="R224c08534b274a9f" /><Relationship Type="http://schemas.openxmlformats.org/officeDocument/2006/relationships/slide" Target="/ppt/slides/slide5.xml" Id="Rfd7597384e2e462c" /><Relationship Type="http://schemas.openxmlformats.org/officeDocument/2006/relationships/slide" Target="/ppt/slides/slide6.xml" Id="Rdfef9f20699f4b5a" /><Relationship Type="http://schemas.openxmlformats.org/officeDocument/2006/relationships/slide" Target="/ppt/slides/slide7.xml" Id="R328375bc16d7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66f81dfa4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4048c53f42ae" /><Relationship Type="http://schemas.openxmlformats.org/officeDocument/2006/relationships/theme" Target="/ppt/slideMasters/theme/theme1.xml" Id="R4b758f572135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64048c53f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79a38ca2b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5afbeff7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5d59e88a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2cf3589b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89528f3e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ec6ba180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bce43ab1a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ENERGY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CORTEZ RODRIGO EDUARDO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Palmstrøms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9901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kontakt@aenergy.as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824 528 012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ENERGY AS</a:t>
            </a:r>
          </a:p>
        </p:txBody>
      </p:sp>
    </p:spTree>
  </p:cSld>
  <p:clrMapOvr>
    <a:masterClrMapping xmlns:a="http://schemas.openxmlformats.org/drawingml/2006/main"/>
  </p:clrMapOvr>
</p:sld>
</file>