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4bb15b1e034c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e6334f82114e1d"/>
  </p:sldMasterIdLst>
  <p:sldIdLst>
    <p:sldId xmlns:r="http://schemas.openxmlformats.org/officeDocument/2006/relationships" id="256" r:id="R2b1a8cd9ed5c4296"/>
    <p:sldId xmlns:r="http://schemas.openxmlformats.org/officeDocument/2006/relationships" id="257" r:id="Rabf898713c334ec1"/>
    <p:sldId xmlns:r="http://schemas.openxmlformats.org/officeDocument/2006/relationships" id="258" r:id="Rc03fbceab4b54ea9"/>
    <p:sldId xmlns:r="http://schemas.openxmlformats.org/officeDocument/2006/relationships" id="259" r:id="R9b1cbdb804b247a1"/>
    <p:sldId xmlns:r="http://schemas.openxmlformats.org/officeDocument/2006/relationships" id="260" r:id="R55bf6db8114f4069"/>
    <p:sldId xmlns:r="http://schemas.openxmlformats.org/officeDocument/2006/relationships" id="261" r:id="Rcac16ae8e43f43d7"/>
    <p:sldId xmlns:r="http://schemas.openxmlformats.org/officeDocument/2006/relationships" id="262" r:id="R366a0e1fef8843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e6334f82114e1d" /><Relationship Type="http://schemas.openxmlformats.org/officeDocument/2006/relationships/slide" Target="/ppt/slides/slide1.xml" Id="R2b1a8cd9ed5c4296" /><Relationship Type="http://schemas.openxmlformats.org/officeDocument/2006/relationships/slide" Target="/ppt/slides/slide2.xml" Id="Rabf898713c334ec1" /><Relationship Type="http://schemas.openxmlformats.org/officeDocument/2006/relationships/slide" Target="/ppt/slides/slide3.xml" Id="Rc03fbceab4b54ea9" /><Relationship Type="http://schemas.openxmlformats.org/officeDocument/2006/relationships/slide" Target="/ppt/slides/slide4.xml" Id="R9b1cbdb804b247a1" /><Relationship Type="http://schemas.openxmlformats.org/officeDocument/2006/relationships/slide" Target="/ppt/slides/slide5.xml" Id="R55bf6db8114f4069" /><Relationship Type="http://schemas.openxmlformats.org/officeDocument/2006/relationships/slide" Target="/ppt/slides/slide6.xml" Id="Rcac16ae8e43f43d7" /><Relationship Type="http://schemas.openxmlformats.org/officeDocument/2006/relationships/slide" Target="/ppt/slides/slide7.xml" Id="R366a0e1fef8843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2145027f2640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bb5b0b044463a" /><Relationship Type="http://schemas.openxmlformats.org/officeDocument/2006/relationships/theme" Target="/ppt/slideMasters/theme/theme1.xml" Id="R09098f8f0f4244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3bb5b0b04446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5bbd9857644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ea9f1a42c42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e229d0a914c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40cd614294e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6defb766e43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3ff1e9f014c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d4f5f113b4a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5 724 670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107 378 519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107 518 573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 JOHANNA L BRUSZT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6. etg., Lars Hertervigs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824 555 982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JOHA AS</a:t>
            </a:r>
          </a:p>
        </p:txBody>
      </p:sp>
    </p:spTree>
  </p:cSld>
  <p:clrMapOvr>
    <a:masterClrMapping xmlns:a="http://schemas.openxmlformats.org/drawingml/2006/main"/>
  </p:clrMapOvr>
</p:sld>
</file>