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5ccb7bd9c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f8081f5714e66"/>
  </p:sldMasterIdLst>
  <p:sldIdLst>
    <p:sldId xmlns:r="http://schemas.openxmlformats.org/officeDocument/2006/relationships" id="256" r:id="R1fc5f29b6387414e"/>
    <p:sldId xmlns:r="http://schemas.openxmlformats.org/officeDocument/2006/relationships" id="257" r:id="R051eb739e0034699"/>
    <p:sldId xmlns:r="http://schemas.openxmlformats.org/officeDocument/2006/relationships" id="258" r:id="R39676c75e7d842f0"/>
    <p:sldId xmlns:r="http://schemas.openxmlformats.org/officeDocument/2006/relationships" id="259" r:id="Rf7784c8192de48fe"/>
    <p:sldId xmlns:r="http://schemas.openxmlformats.org/officeDocument/2006/relationships" id="260" r:id="R3313416c017e4bcc"/>
    <p:sldId xmlns:r="http://schemas.openxmlformats.org/officeDocument/2006/relationships" id="261" r:id="Re0393d5d92134f47"/>
    <p:sldId xmlns:r="http://schemas.openxmlformats.org/officeDocument/2006/relationships" id="262" r:id="Rc4ed725fb10e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f8081f5714e66" /><Relationship Type="http://schemas.openxmlformats.org/officeDocument/2006/relationships/slide" Target="/ppt/slides/slide1.xml" Id="R1fc5f29b6387414e" /><Relationship Type="http://schemas.openxmlformats.org/officeDocument/2006/relationships/slide" Target="/ppt/slides/slide2.xml" Id="R051eb739e0034699" /><Relationship Type="http://schemas.openxmlformats.org/officeDocument/2006/relationships/slide" Target="/ppt/slides/slide3.xml" Id="R39676c75e7d842f0" /><Relationship Type="http://schemas.openxmlformats.org/officeDocument/2006/relationships/slide" Target="/ppt/slides/slide4.xml" Id="Rf7784c8192de48fe" /><Relationship Type="http://schemas.openxmlformats.org/officeDocument/2006/relationships/slide" Target="/ppt/slides/slide5.xml" Id="R3313416c017e4bcc" /><Relationship Type="http://schemas.openxmlformats.org/officeDocument/2006/relationships/slide" Target="/ppt/slides/slide6.xml" Id="Re0393d5d92134f47" /><Relationship Type="http://schemas.openxmlformats.org/officeDocument/2006/relationships/slide" Target="/ppt/slides/slide7.xml" Id="Rc4ed725fb10e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7495635ca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b7fe13a34777" /><Relationship Type="http://schemas.openxmlformats.org/officeDocument/2006/relationships/theme" Target="/ppt/slideMasters/theme/theme1.xml" Id="R31f69e6ac283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eb7fe13a3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51cc68be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4b0fe142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4b1d07fb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6f52afd0d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10d0611a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2b637778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71c28274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ALEPPO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ALEPPO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IBRAHIM MAAROUF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KASEM MAAROUF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MOHAMED N M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OMAR MAROUF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LEGGETT YVONNE FRANCES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Strandgate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824 558 132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