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8c78c9acd348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3036baa4bc44ca"/>
  </p:sldMasterIdLst>
  <p:sldIdLst>
    <p:sldId xmlns:r="http://schemas.openxmlformats.org/officeDocument/2006/relationships" id="256" r:id="Rd73620dcbe3f4a32"/>
    <p:sldId xmlns:r="http://schemas.openxmlformats.org/officeDocument/2006/relationships" id="257" r:id="Ra43ea3c699994761"/>
    <p:sldId xmlns:r="http://schemas.openxmlformats.org/officeDocument/2006/relationships" id="258" r:id="Rb683c1387e7b4188"/>
    <p:sldId xmlns:r="http://schemas.openxmlformats.org/officeDocument/2006/relationships" id="259" r:id="Rb8e0195305bd4859"/>
    <p:sldId xmlns:r="http://schemas.openxmlformats.org/officeDocument/2006/relationships" id="260" r:id="Rce62ab4d974140af"/>
    <p:sldId xmlns:r="http://schemas.openxmlformats.org/officeDocument/2006/relationships" id="261" r:id="Rbe210a1f33424d4c"/>
    <p:sldId xmlns:r="http://schemas.openxmlformats.org/officeDocument/2006/relationships" id="262" r:id="R17b97cad105340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3036baa4bc44ca" /><Relationship Type="http://schemas.openxmlformats.org/officeDocument/2006/relationships/slide" Target="/ppt/slides/slide1.xml" Id="Rd73620dcbe3f4a32" /><Relationship Type="http://schemas.openxmlformats.org/officeDocument/2006/relationships/slide" Target="/ppt/slides/slide2.xml" Id="Ra43ea3c699994761" /><Relationship Type="http://schemas.openxmlformats.org/officeDocument/2006/relationships/slide" Target="/ppt/slides/slide3.xml" Id="Rb683c1387e7b4188" /><Relationship Type="http://schemas.openxmlformats.org/officeDocument/2006/relationships/slide" Target="/ppt/slides/slide4.xml" Id="Rb8e0195305bd4859" /><Relationship Type="http://schemas.openxmlformats.org/officeDocument/2006/relationships/slide" Target="/ppt/slides/slide5.xml" Id="Rce62ab4d974140af" /><Relationship Type="http://schemas.openxmlformats.org/officeDocument/2006/relationships/slide" Target="/ppt/slides/slide6.xml" Id="Rbe210a1f33424d4c" /><Relationship Type="http://schemas.openxmlformats.org/officeDocument/2006/relationships/slide" Target="/ppt/slides/slide7.xml" Id="R17b97cad105340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ac8c2eced843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6e6315ce349ae" /><Relationship Type="http://schemas.openxmlformats.org/officeDocument/2006/relationships/theme" Target="/ppt/slideMasters/theme/theme1.xml" Id="R4fdfc221f4da4c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86e6315ce349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5067ed2704a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cfd015d884c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ee48938764c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a6cacc11446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dbb155c974e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f62f807a44a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648decd0f45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−362 094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5 799 322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341 447 078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364 997 825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BLAANE CAPITAL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FILLIOKUS CAPITAL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HESTEHAVEN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VISDOMMEN KAPITAL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824 587 892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