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8b573a3b5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1a2d6fae74da2"/>
  </p:sldMasterIdLst>
  <p:sldIdLst>
    <p:sldId xmlns:r="http://schemas.openxmlformats.org/officeDocument/2006/relationships" id="256" r:id="R5f95ed0e41b74e33"/>
    <p:sldId xmlns:r="http://schemas.openxmlformats.org/officeDocument/2006/relationships" id="257" r:id="R1f87aafbc2334adc"/>
    <p:sldId xmlns:r="http://schemas.openxmlformats.org/officeDocument/2006/relationships" id="258" r:id="R959397136c2a44b9"/>
    <p:sldId xmlns:r="http://schemas.openxmlformats.org/officeDocument/2006/relationships" id="259" r:id="R771f262c5daf4b9b"/>
    <p:sldId xmlns:r="http://schemas.openxmlformats.org/officeDocument/2006/relationships" id="260" r:id="R1b88069a31d74399"/>
    <p:sldId xmlns:r="http://schemas.openxmlformats.org/officeDocument/2006/relationships" id="261" r:id="R33c1c8ad50f747e6"/>
    <p:sldId xmlns:r="http://schemas.openxmlformats.org/officeDocument/2006/relationships" id="262" r:id="Rd64623e5c4ac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1a2d6fae74da2" /><Relationship Type="http://schemas.openxmlformats.org/officeDocument/2006/relationships/slide" Target="/ppt/slides/slide1.xml" Id="R5f95ed0e41b74e33" /><Relationship Type="http://schemas.openxmlformats.org/officeDocument/2006/relationships/slide" Target="/ppt/slides/slide2.xml" Id="R1f87aafbc2334adc" /><Relationship Type="http://schemas.openxmlformats.org/officeDocument/2006/relationships/slide" Target="/ppt/slides/slide3.xml" Id="R959397136c2a44b9" /><Relationship Type="http://schemas.openxmlformats.org/officeDocument/2006/relationships/slide" Target="/ppt/slides/slide4.xml" Id="R771f262c5daf4b9b" /><Relationship Type="http://schemas.openxmlformats.org/officeDocument/2006/relationships/slide" Target="/ppt/slides/slide5.xml" Id="R1b88069a31d74399" /><Relationship Type="http://schemas.openxmlformats.org/officeDocument/2006/relationships/slide" Target="/ppt/slides/slide6.xml" Id="R33c1c8ad50f747e6" /><Relationship Type="http://schemas.openxmlformats.org/officeDocument/2006/relationships/slide" Target="/ppt/slides/slide7.xml" Id="Rd64623e5c4ac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d28a06d7c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89aeee16141f1" /><Relationship Type="http://schemas.openxmlformats.org/officeDocument/2006/relationships/theme" Target="/ppt/slideMasters/theme/theme1.xml" Id="R82fc44bb48e4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89aeee161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2cbcd2ff1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771b50a8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4f66ee45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04f779b76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2dbc38142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8dd1c2fbb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5e953ebab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NIVAL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2 595 693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10 565 793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Grefsenveien 105A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824 591 962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