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a2c0d486fd43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22cf68d9134dc9"/>
  </p:sldMasterIdLst>
  <p:sldIdLst>
    <p:sldId xmlns:r="http://schemas.openxmlformats.org/officeDocument/2006/relationships" id="256" r:id="R49c4245f6c0e4d58"/>
    <p:sldId xmlns:r="http://schemas.openxmlformats.org/officeDocument/2006/relationships" id="257" r:id="R5ddc98bdf93341cc"/>
    <p:sldId xmlns:r="http://schemas.openxmlformats.org/officeDocument/2006/relationships" id="258" r:id="Rb82febad91554e79"/>
    <p:sldId xmlns:r="http://schemas.openxmlformats.org/officeDocument/2006/relationships" id="259" r:id="Rd88d08aa823f4a93"/>
    <p:sldId xmlns:r="http://schemas.openxmlformats.org/officeDocument/2006/relationships" id="260" r:id="Rd9db7372c4ec4daa"/>
    <p:sldId xmlns:r="http://schemas.openxmlformats.org/officeDocument/2006/relationships" id="261" r:id="R88d911be37174826"/>
    <p:sldId xmlns:r="http://schemas.openxmlformats.org/officeDocument/2006/relationships" id="262" r:id="R07519236ea5242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22cf68d9134dc9" /><Relationship Type="http://schemas.openxmlformats.org/officeDocument/2006/relationships/slide" Target="/ppt/slides/slide1.xml" Id="R49c4245f6c0e4d58" /><Relationship Type="http://schemas.openxmlformats.org/officeDocument/2006/relationships/slide" Target="/ppt/slides/slide2.xml" Id="R5ddc98bdf93341cc" /><Relationship Type="http://schemas.openxmlformats.org/officeDocument/2006/relationships/slide" Target="/ppt/slides/slide3.xml" Id="Rb82febad91554e79" /><Relationship Type="http://schemas.openxmlformats.org/officeDocument/2006/relationships/slide" Target="/ppt/slides/slide4.xml" Id="Rd88d08aa823f4a93" /><Relationship Type="http://schemas.openxmlformats.org/officeDocument/2006/relationships/slide" Target="/ppt/slides/slide5.xml" Id="Rd9db7372c4ec4daa" /><Relationship Type="http://schemas.openxmlformats.org/officeDocument/2006/relationships/slide" Target="/ppt/slides/slide6.xml" Id="R88d911be37174826" /><Relationship Type="http://schemas.openxmlformats.org/officeDocument/2006/relationships/slide" Target="/ppt/slides/slide7.xml" Id="R07519236ea5242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0b7595217148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50fa32d614fc9" /><Relationship Type="http://schemas.openxmlformats.org/officeDocument/2006/relationships/theme" Target="/ppt/slideMasters/theme/theme1.xml" Id="R3a15c4da4a0e4e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a50fa32d614f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04cd946a640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9504d6de644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ec9e266834a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64048c68347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df0bc7b5041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2869508084c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5d417b25940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EIFER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EIFER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EIFER AS ble etablert [år] og holder til i Stokmarknes.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EIFER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EIFER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EIFER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576 291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1 448 420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4 205 621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EIFER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RIIBE-ØIEN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EIFER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Sjyveien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8450 Stokmarknes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824 597 642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EIFER AS</a:t>
            </a:r>
          </a:p>
        </p:txBody>
      </p:sp>
    </p:spTree>
  </p:cSld>
  <p:clrMapOvr>
    <a:masterClrMapping xmlns:a="http://schemas.openxmlformats.org/drawingml/2006/main"/>
  </p:clrMapOvr>
</p:sld>
</file>