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6dd7b659b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4391d6d614adb"/>
  </p:sldMasterIdLst>
  <p:sldIdLst>
    <p:sldId xmlns:r="http://schemas.openxmlformats.org/officeDocument/2006/relationships" id="256" r:id="Rc8f4e38b5f154702"/>
    <p:sldId xmlns:r="http://schemas.openxmlformats.org/officeDocument/2006/relationships" id="257" r:id="R372729b420eb4848"/>
    <p:sldId xmlns:r="http://schemas.openxmlformats.org/officeDocument/2006/relationships" id="258" r:id="Rfa8cb56049d34873"/>
    <p:sldId xmlns:r="http://schemas.openxmlformats.org/officeDocument/2006/relationships" id="259" r:id="Ra6a6e304ac3540c0"/>
    <p:sldId xmlns:r="http://schemas.openxmlformats.org/officeDocument/2006/relationships" id="260" r:id="Rbf34f2346ba94dbb"/>
    <p:sldId xmlns:r="http://schemas.openxmlformats.org/officeDocument/2006/relationships" id="261" r:id="R72e24dfb01154f40"/>
    <p:sldId xmlns:r="http://schemas.openxmlformats.org/officeDocument/2006/relationships" id="262" r:id="R7f267e42e6a6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4391d6d614adb" /><Relationship Type="http://schemas.openxmlformats.org/officeDocument/2006/relationships/slide" Target="/ppt/slides/slide1.xml" Id="Rc8f4e38b5f154702" /><Relationship Type="http://schemas.openxmlformats.org/officeDocument/2006/relationships/slide" Target="/ppt/slides/slide2.xml" Id="R372729b420eb4848" /><Relationship Type="http://schemas.openxmlformats.org/officeDocument/2006/relationships/slide" Target="/ppt/slides/slide3.xml" Id="Rfa8cb56049d34873" /><Relationship Type="http://schemas.openxmlformats.org/officeDocument/2006/relationships/slide" Target="/ppt/slides/slide4.xml" Id="Ra6a6e304ac3540c0" /><Relationship Type="http://schemas.openxmlformats.org/officeDocument/2006/relationships/slide" Target="/ppt/slides/slide5.xml" Id="Rbf34f2346ba94dbb" /><Relationship Type="http://schemas.openxmlformats.org/officeDocument/2006/relationships/slide" Target="/ppt/slides/slide6.xml" Id="R72e24dfb01154f40" /><Relationship Type="http://schemas.openxmlformats.org/officeDocument/2006/relationships/slide" Target="/ppt/slides/slide7.xml" Id="R7f267e42e6a6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6629a6e97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ad1a17e764560" /><Relationship Type="http://schemas.openxmlformats.org/officeDocument/2006/relationships/theme" Target="/ppt/slideMasters/theme/theme1.xml" Id="R38a17d536939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ad1a17e76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d68a86a0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41c56099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b9dd1e6b5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1fad1507e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e7bacecbf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98d91490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55937bc3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GOTOV BAD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GOTOV BAD &amp; BYGG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GOTOV PETKO TOMOV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Petko Gotov, Rossalandtunet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824 631 522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