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3510bf482243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126e069e4f4922"/>
  </p:sldMasterIdLst>
  <p:sldIdLst>
    <p:sldId xmlns:r="http://schemas.openxmlformats.org/officeDocument/2006/relationships" id="256" r:id="R0bb2ae7348bc496e"/>
    <p:sldId xmlns:r="http://schemas.openxmlformats.org/officeDocument/2006/relationships" id="257" r:id="R1e491349f11343dc"/>
    <p:sldId xmlns:r="http://schemas.openxmlformats.org/officeDocument/2006/relationships" id="258" r:id="Rbd0f1feb68dc4066"/>
    <p:sldId xmlns:r="http://schemas.openxmlformats.org/officeDocument/2006/relationships" id="259" r:id="R1cfcae5d0c864446"/>
    <p:sldId xmlns:r="http://schemas.openxmlformats.org/officeDocument/2006/relationships" id="260" r:id="R8d283f2c70ed4577"/>
    <p:sldId xmlns:r="http://schemas.openxmlformats.org/officeDocument/2006/relationships" id="261" r:id="Rd7049998a68b4304"/>
    <p:sldId xmlns:r="http://schemas.openxmlformats.org/officeDocument/2006/relationships" id="262" r:id="R3aa6048a35af4a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126e069e4f4922" /><Relationship Type="http://schemas.openxmlformats.org/officeDocument/2006/relationships/slide" Target="/ppt/slides/slide1.xml" Id="R0bb2ae7348bc496e" /><Relationship Type="http://schemas.openxmlformats.org/officeDocument/2006/relationships/slide" Target="/ppt/slides/slide2.xml" Id="R1e491349f11343dc" /><Relationship Type="http://schemas.openxmlformats.org/officeDocument/2006/relationships/slide" Target="/ppt/slides/slide3.xml" Id="Rbd0f1feb68dc4066" /><Relationship Type="http://schemas.openxmlformats.org/officeDocument/2006/relationships/slide" Target="/ppt/slides/slide4.xml" Id="R1cfcae5d0c864446" /><Relationship Type="http://schemas.openxmlformats.org/officeDocument/2006/relationships/slide" Target="/ppt/slides/slide5.xml" Id="R8d283f2c70ed4577" /><Relationship Type="http://schemas.openxmlformats.org/officeDocument/2006/relationships/slide" Target="/ppt/slides/slide6.xml" Id="Rd7049998a68b4304" /><Relationship Type="http://schemas.openxmlformats.org/officeDocument/2006/relationships/slide" Target="/ppt/slides/slide7.xml" Id="R3aa6048a35af4a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5327f446844c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58c2ce8f643ae" /><Relationship Type="http://schemas.openxmlformats.org/officeDocument/2006/relationships/theme" Target="/ppt/slideMasters/theme/theme1.xml" Id="Rfbd8f98e4ab545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f58c2ce8f643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0cdf3202f44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35dc1a2ca40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7a9bc7895d4d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aab20ee3e41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b0bd35c764b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71843ed6044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a7f661c184e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ARILD ØYEN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ARILD ØYEN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ØYEN INVEST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ARILD ØYEN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ARILD ØYEN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ARILD ØYEN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1 022 408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2 261 462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ARILD ØYEN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ØYEN ARILD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ARILD ØYEN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Dr. Holms vei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3258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arild@aso.no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824 655 502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ARILD ØYEN INVEST AS</a:t>
            </a:r>
          </a:p>
        </p:txBody>
      </p:sp>
    </p:spTree>
  </p:cSld>
  <p:clrMapOvr>
    <a:masterClrMapping xmlns:a="http://schemas.openxmlformats.org/drawingml/2006/main"/>
  </p:clrMapOvr>
</p:sld>
</file>