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c54ab8b51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8e9734d034912"/>
  </p:sldMasterIdLst>
  <p:sldIdLst>
    <p:sldId xmlns:r="http://schemas.openxmlformats.org/officeDocument/2006/relationships" id="256" r:id="R9a0f5a0e7be94c95"/>
    <p:sldId xmlns:r="http://schemas.openxmlformats.org/officeDocument/2006/relationships" id="257" r:id="R809aa51bc665440c"/>
    <p:sldId xmlns:r="http://schemas.openxmlformats.org/officeDocument/2006/relationships" id="258" r:id="Rb0aba300e9414823"/>
    <p:sldId xmlns:r="http://schemas.openxmlformats.org/officeDocument/2006/relationships" id="259" r:id="Rd8b7e2d5e877495a"/>
    <p:sldId xmlns:r="http://schemas.openxmlformats.org/officeDocument/2006/relationships" id="260" r:id="R2d92e652faae4cf2"/>
    <p:sldId xmlns:r="http://schemas.openxmlformats.org/officeDocument/2006/relationships" id="261" r:id="R2ad52d56e8414930"/>
    <p:sldId xmlns:r="http://schemas.openxmlformats.org/officeDocument/2006/relationships" id="262" r:id="R4c977e8dbabc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8e9734d034912" /><Relationship Type="http://schemas.openxmlformats.org/officeDocument/2006/relationships/slide" Target="/ppt/slides/slide1.xml" Id="R9a0f5a0e7be94c95" /><Relationship Type="http://schemas.openxmlformats.org/officeDocument/2006/relationships/slide" Target="/ppt/slides/slide2.xml" Id="R809aa51bc665440c" /><Relationship Type="http://schemas.openxmlformats.org/officeDocument/2006/relationships/slide" Target="/ppt/slides/slide3.xml" Id="Rb0aba300e9414823" /><Relationship Type="http://schemas.openxmlformats.org/officeDocument/2006/relationships/slide" Target="/ppt/slides/slide4.xml" Id="Rd8b7e2d5e877495a" /><Relationship Type="http://schemas.openxmlformats.org/officeDocument/2006/relationships/slide" Target="/ppt/slides/slide5.xml" Id="R2d92e652faae4cf2" /><Relationship Type="http://schemas.openxmlformats.org/officeDocument/2006/relationships/slide" Target="/ppt/slides/slide6.xml" Id="R2ad52d56e8414930" /><Relationship Type="http://schemas.openxmlformats.org/officeDocument/2006/relationships/slide" Target="/ppt/slides/slide7.xml" Id="R4c977e8dbabc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674a43950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903b371f47b0" /><Relationship Type="http://schemas.openxmlformats.org/officeDocument/2006/relationships/theme" Target="/ppt/slideMasters/theme/theme1.xml" Id="R0676663fdd74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1903b371f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9e67e43b49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197b3e704e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798f707f3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ba0ee23b4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15bacee35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3583fe626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b82790701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KONNERUD MUR OG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 MUR OG FLIS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18 785 790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894 211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2 563 995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MORHOF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824 769 532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KONNERUD MUR OG FLIS AS</a:t>
            </a:r>
          </a:p>
        </p:txBody>
      </p:sp>
    </p:spTree>
  </p:cSld>
  <p:clrMapOvr>
    <a:masterClrMapping xmlns:a="http://schemas.openxmlformats.org/drawingml/2006/main"/>
  </p:clrMapOvr>
</p:sld>
</file>