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a200c58fa1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9f989a6394bb4"/>
  </p:sldMasterIdLst>
  <p:sldIdLst>
    <p:sldId xmlns:r="http://schemas.openxmlformats.org/officeDocument/2006/relationships" id="256" r:id="R60d521eb4f724112"/>
    <p:sldId xmlns:r="http://schemas.openxmlformats.org/officeDocument/2006/relationships" id="257" r:id="R1e4bf4b2bda64054"/>
    <p:sldId xmlns:r="http://schemas.openxmlformats.org/officeDocument/2006/relationships" id="258" r:id="Ra4e528ddcfaa4e18"/>
    <p:sldId xmlns:r="http://schemas.openxmlformats.org/officeDocument/2006/relationships" id="259" r:id="Rda4f52682d4940c9"/>
    <p:sldId xmlns:r="http://schemas.openxmlformats.org/officeDocument/2006/relationships" id="260" r:id="R0859f10e87d04080"/>
    <p:sldId xmlns:r="http://schemas.openxmlformats.org/officeDocument/2006/relationships" id="261" r:id="R8912d6e83e424e1e"/>
    <p:sldId xmlns:r="http://schemas.openxmlformats.org/officeDocument/2006/relationships" id="262" r:id="R843bfc260d31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9f989a6394bb4" /><Relationship Type="http://schemas.openxmlformats.org/officeDocument/2006/relationships/slide" Target="/ppt/slides/slide1.xml" Id="R60d521eb4f724112" /><Relationship Type="http://schemas.openxmlformats.org/officeDocument/2006/relationships/slide" Target="/ppt/slides/slide2.xml" Id="R1e4bf4b2bda64054" /><Relationship Type="http://schemas.openxmlformats.org/officeDocument/2006/relationships/slide" Target="/ppt/slides/slide3.xml" Id="Ra4e528ddcfaa4e18" /><Relationship Type="http://schemas.openxmlformats.org/officeDocument/2006/relationships/slide" Target="/ppt/slides/slide4.xml" Id="Rda4f52682d4940c9" /><Relationship Type="http://schemas.openxmlformats.org/officeDocument/2006/relationships/slide" Target="/ppt/slides/slide5.xml" Id="R0859f10e87d04080" /><Relationship Type="http://schemas.openxmlformats.org/officeDocument/2006/relationships/slide" Target="/ppt/slides/slide6.xml" Id="R8912d6e83e424e1e" /><Relationship Type="http://schemas.openxmlformats.org/officeDocument/2006/relationships/slide" Target="/ppt/slides/slide7.xml" Id="R843bfc260d31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626f909df49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355d7ae5a4344" /><Relationship Type="http://schemas.openxmlformats.org/officeDocument/2006/relationships/theme" Target="/ppt/slideMasters/theme/theme1.xml" Id="R25cab2894a3645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355d7ae5a43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5a1136294d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ba71ee5f349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f957e9e8345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9754655b0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d23fd23f44f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a2b786b9c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2dda765c94b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A-N-B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A-N-B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A-N-B BYGG AS ble etablert [år] og holder til i Olsvik.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A-N-B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A-N-B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A-N-B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374 940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127 359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183 820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A-N-B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NAUNCIKAS AURIMAS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NAUNCIKAS NERIJUS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A-N-B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Kjøkkelvikveien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5184 Olsvik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824 774 692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A-N-B BYGG AS</a:t>
            </a:r>
          </a:p>
        </p:txBody>
      </p:sp>
    </p:spTree>
  </p:cSld>
  <p:clrMapOvr>
    <a:masterClrMapping xmlns:a="http://schemas.openxmlformats.org/drawingml/2006/main"/>
  </p:clrMapOvr>
</p:sld>
</file>