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6d58523b3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5ff87021043a8"/>
  </p:sldMasterIdLst>
  <p:sldIdLst>
    <p:sldId xmlns:r="http://schemas.openxmlformats.org/officeDocument/2006/relationships" id="256" r:id="Rd4eefe19e6674b75"/>
    <p:sldId xmlns:r="http://schemas.openxmlformats.org/officeDocument/2006/relationships" id="257" r:id="Rcf2e5901883e44a6"/>
    <p:sldId xmlns:r="http://schemas.openxmlformats.org/officeDocument/2006/relationships" id="258" r:id="Rb85cdb16e0ca4c56"/>
    <p:sldId xmlns:r="http://schemas.openxmlformats.org/officeDocument/2006/relationships" id="259" r:id="R677914976ec4453d"/>
    <p:sldId xmlns:r="http://schemas.openxmlformats.org/officeDocument/2006/relationships" id="260" r:id="R683b59fc14184917"/>
    <p:sldId xmlns:r="http://schemas.openxmlformats.org/officeDocument/2006/relationships" id="261" r:id="R3bf6811d4bf84b4c"/>
    <p:sldId xmlns:r="http://schemas.openxmlformats.org/officeDocument/2006/relationships" id="262" r:id="R3a4fda5c2ece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5ff87021043a8" /><Relationship Type="http://schemas.openxmlformats.org/officeDocument/2006/relationships/slide" Target="/ppt/slides/slide1.xml" Id="Rd4eefe19e6674b75" /><Relationship Type="http://schemas.openxmlformats.org/officeDocument/2006/relationships/slide" Target="/ppt/slides/slide2.xml" Id="Rcf2e5901883e44a6" /><Relationship Type="http://schemas.openxmlformats.org/officeDocument/2006/relationships/slide" Target="/ppt/slides/slide3.xml" Id="Rb85cdb16e0ca4c56" /><Relationship Type="http://schemas.openxmlformats.org/officeDocument/2006/relationships/slide" Target="/ppt/slides/slide4.xml" Id="R677914976ec4453d" /><Relationship Type="http://schemas.openxmlformats.org/officeDocument/2006/relationships/slide" Target="/ppt/slides/slide5.xml" Id="R683b59fc14184917" /><Relationship Type="http://schemas.openxmlformats.org/officeDocument/2006/relationships/slide" Target="/ppt/slides/slide6.xml" Id="R3bf6811d4bf84b4c" /><Relationship Type="http://schemas.openxmlformats.org/officeDocument/2006/relationships/slide" Target="/ppt/slides/slide7.xml" Id="R3a4fda5c2ece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64633d649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5e4cd33804301" /><Relationship Type="http://schemas.openxmlformats.org/officeDocument/2006/relationships/theme" Target="/ppt/slideMasters/theme/theme1.xml" Id="R830cd64c5f83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5e4cd3380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1570d636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2fe7942e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dedb407f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065196d1b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1e7604ad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10b18017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98303f1a7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BÆRUMS VERK TØMRERMESTERFIRMA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BÆRUMS VERK TØMRERMESTERFIRMA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 VERK TØMRERMESTERFIRMA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BÆRUMS VERK TØMRERMESTERFIRMA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BÆRUMS VERK TØMRERMESTERFIRMA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BÆRUMS VERK TØMRERMESTERFIRMA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−3 722 401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6 180 021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BÆRUMS VERK TØMRERMESTERFIRMA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BTLARSEN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C.THIIS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KREFTING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R.H.KREFTING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BÆRUMS VERK TØMRERMESTERFIRMA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Hamangskogen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824 812 802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BÆRUMS VERK TØMRERMESTERFIRMA AS</a:t>
            </a:r>
          </a:p>
        </p:txBody>
      </p:sp>
    </p:spTree>
  </p:cSld>
  <p:clrMapOvr>
    <a:masterClrMapping xmlns:a="http://schemas.openxmlformats.org/drawingml/2006/main"/>
  </p:clrMapOvr>
</p:sld>
</file>