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eb553541d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dc8abff9e48c0"/>
  </p:sldMasterIdLst>
  <p:sldIdLst>
    <p:sldId xmlns:r="http://schemas.openxmlformats.org/officeDocument/2006/relationships" id="256" r:id="Rd4d472e12eca4422"/>
    <p:sldId xmlns:r="http://schemas.openxmlformats.org/officeDocument/2006/relationships" id="257" r:id="Rb25d8cab30c74cb4"/>
    <p:sldId xmlns:r="http://schemas.openxmlformats.org/officeDocument/2006/relationships" id="258" r:id="R8f4f2f6da92c4d4d"/>
    <p:sldId xmlns:r="http://schemas.openxmlformats.org/officeDocument/2006/relationships" id="259" r:id="Rce814d85eed14a2d"/>
    <p:sldId xmlns:r="http://schemas.openxmlformats.org/officeDocument/2006/relationships" id="260" r:id="Rda73fe489a704bc9"/>
    <p:sldId xmlns:r="http://schemas.openxmlformats.org/officeDocument/2006/relationships" id="261" r:id="Rf7151b11ded046fa"/>
    <p:sldId xmlns:r="http://schemas.openxmlformats.org/officeDocument/2006/relationships" id="262" r:id="R8fdf4dc8aa26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dc8abff9e48c0" /><Relationship Type="http://schemas.openxmlformats.org/officeDocument/2006/relationships/slide" Target="/ppt/slides/slide1.xml" Id="Rd4d472e12eca4422" /><Relationship Type="http://schemas.openxmlformats.org/officeDocument/2006/relationships/slide" Target="/ppt/slides/slide2.xml" Id="Rb25d8cab30c74cb4" /><Relationship Type="http://schemas.openxmlformats.org/officeDocument/2006/relationships/slide" Target="/ppt/slides/slide3.xml" Id="R8f4f2f6da92c4d4d" /><Relationship Type="http://schemas.openxmlformats.org/officeDocument/2006/relationships/slide" Target="/ppt/slides/slide4.xml" Id="Rce814d85eed14a2d" /><Relationship Type="http://schemas.openxmlformats.org/officeDocument/2006/relationships/slide" Target="/ppt/slides/slide5.xml" Id="Rda73fe489a704bc9" /><Relationship Type="http://schemas.openxmlformats.org/officeDocument/2006/relationships/slide" Target="/ppt/slides/slide6.xml" Id="Rf7151b11ded046fa" /><Relationship Type="http://schemas.openxmlformats.org/officeDocument/2006/relationships/slide" Target="/ppt/slides/slide7.xml" Id="R8fdf4dc8aa26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bc8f66572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14a557c34c6c" /><Relationship Type="http://schemas.openxmlformats.org/officeDocument/2006/relationships/theme" Target="/ppt/slideMasters/theme/theme1.xml" Id="R6eff3848ccbe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d14a557c3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c6cd18f3d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77e074a6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4c9c211c6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4c3b61d70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fa5ac3279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2af84b93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d5b2abb0a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 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PLAN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ISTOGU ALBIN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Haugerudsenteret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824 823 642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