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5b1573f184d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acc1e9d084f52"/>
  </p:sldMasterIdLst>
  <p:sldIdLst>
    <p:sldId xmlns:r="http://schemas.openxmlformats.org/officeDocument/2006/relationships" id="256" r:id="Rfb68092c6aaf4a95"/>
    <p:sldId xmlns:r="http://schemas.openxmlformats.org/officeDocument/2006/relationships" id="257" r:id="R82d2977287694d88"/>
    <p:sldId xmlns:r="http://schemas.openxmlformats.org/officeDocument/2006/relationships" id="258" r:id="R99837f4756574bf1"/>
    <p:sldId xmlns:r="http://schemas.openxmlformats.org/officeDocument/2006/relationships" id="259" r:id="Ra35f32112c4f4777"/>
    <p:sldId xmlns:r="http://schemas.openxmlformats.org/officeDocument/2006/relationships" id="260" r:id="R539f3f8e92ea4ce3"/>
    <p:sldId xmlns:r="http://schemas.openxmlformats.org/officeDocument/2006/relationships" id="261" r:id="R9c76b06c3bda4aab"/>
    <p:sldId xmlns:r="http://schemas.openxmlformats.org/officeDocument/2006/relationships" id="262" r:id="R59154ea3f0b94f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acc1e9d084f52" /><Relationship Type="http://schemas.openxmlformats.org/officeDocument/2006/relationships/slide" Target="/ppt/slides/slide1.xml" Id="Rfb68092c6aaf4a95" /><Relationship Type="http://schemas.openxmlformats.org/officeDocument/2006/relationships/slide" Target="/ppt/slides/slide2.xml" Id="R82d2977287694d88" /><Relationship Type="http://schemas.openxmlformats.org/officeDocument/2006/relationships/slide" Target="/ppt/slides/slide3.xml" Id="R99837f4756574bf1" /><Relationship Type="http://schemas.openxmlformats.org/officeDocument/2006/relationships/slide" Target="/ppt/slides/slide4.xml" Id="Ra35f32112c4f4777" /><Relationship Type="http://schemas.openxmlformats.org/officeDocument/2006/relationships/slide" Target="/ppt/slides/slide5.xml" Id="R539f3f8e92ea4ce3" /><Relationship Type="http://schemas.openxmlformats.org/officeDocument/2006/relationships/slide" Target="/ppt/slides/slide6.xml" Id="R9c76b06c3bda4aab" /><Relationship Type="http://schemas.openxmlformats.org/officeDocument/2006/relationships/slide" Target="/ppt/slides/slide7.xml" Id="R59154ea3f0b94f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7ae568459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093f91b374ac6" /><Relationship Type="http://schemas.openxmlformats.org/officeDocument/2006/relationships/theme" Target="/ppt/slideMasters/theme/theme1.xml" Id="R845b23decfa6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4093f91b374a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e98bedf8940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0a4ed87a4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69fe3975f48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a0d0af5db4b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7e38fbe8c41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9cf3aed584c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3109d762f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T.SLETTEN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T.SLETTEN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20 462 989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20 513 112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Bestumåsen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824 860 742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