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9abd9619d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b30e1224e4558"/>
  </p:sldMasterIdLst>
  <p:sldIdLst>
    <p:sldId xmlns:r="http://schemas.openxmlformats.org/officeDocument/2006/relationships" id="256" r:id="R212e13f2b16f4db1"/>
    <p:sldId xmlns:r="http://schemas.openxmlformats.org/officeDocument/2006/relationships" id="257" r:id="R43b545ca7a5646cd"/>
    <p:sldId xmlns:r="http://schemas.openxmlformats.org/officeDocument/2006/relationships" id="258" r:id="Rc583345c9a6340cd"/>
    <p:sldId xmlns:r="http://schemas.openxmlformats.org/officeDocument/2006/relationships" id="259" r:id="R4586048a9734460f"/>
    <p:sldId xmlns:r="http://schemas.openxmlformats.org/officeDocument/2006/relationships" id="260" r:id="Rad05a9ab1aa744b3"/>
    <p:sldId xmlns:r="http://schemas.openxmlformats.org/officeDocument/2006/relationships" id="261" r:id="Rb3e1e1e558974037"/>
    <p:sldId xmlns:r="http://schemas.openxmlformats.org/officeDocument/2006/relationships" id="262" r:id="R888d4f313a19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b30e1224e4558" /><Relationship Type="http://schemas.openxmlformats.org/officeDocument/2006/relationships/slide" Target="/ppt/slides/slide1.xml" Id="R212e13f2b16f4db1" /><Relationship Type="http://schemas.openxmlformats.org/officeDocument/2006/relationships/slide" Target="/ppt/slides/slide2.xml" Id="R43b545ca7a5646cd" /><Relationship Type="http://schemas.openxmlformats.org/officeDocument/2006/relationships/slide" Target="/ppt/slides/slide3.xml" Id="Rc583345c9a6340cd" /><Relationship Type="http://schemas.openxmlformats.org/officeDocument/2006/relationships/slide" Target="/ppt/slides/slide4.xml" Id="R4586048a9734460f" /><Relationship Type="http://schemas.openxmlformats.org/officeDocument/2006/relationships/slide" Target="/ppt/slides/slide5.xml" Id="Rad05a9ab1aa744b3" /><Relationship Type="http://schemas.openxmlformats.org/officeDocument/2006/relationships/slide" Target="/ppt/slides/slide6.xml" Id="Rb3e1e1e558974037" /><Relationship Type="http://schemas.openxmlformats.org/officeDocument/2006/relationships/slide" Target="/ppt/slides/slide7.xml" Id="R888d4f313a19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b7ee48214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7c89d4d94449" /><Relationship Type="http://schemas.openxmlformats.org/officeDocument/2006/relationships/theme" Target="/ppt/slideMasters/theme/theme1.xml" Id="R16ff863d03f6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f7c89d4d9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a94db41b8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a6a22e83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61d01cb7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59bfa9b3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7fa87d44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730c64ff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097a1279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8 312 335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HAAKON STEIVE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Haakon Steive, Anton Schjøths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824 884 412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