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8d907ff2a134ef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cc9bbfc31b04d5a"/>
  </p:sldMasterIdLst>
  <p:sldIdLst>
    <p:sldId xmlns:r="http://schemas.openxmlformats.org/officeDocument/2006/relationships" id="256" r:id="Rf78edb68a5124845"/>
    <p:sldId xmlns:r="http://schemas.openxmlformats.org/officeDocument/2006/relationships" id="257" r:id="Rb9321e7e96e74dfa"/>
    <p:sldId xmlns:r="http://schemas.openxmlformats.org/officeDocument/2006/relationships" id="258" r:id="Re70a6155b8574440"/>
    <p:sldId xmlns:r="http://schemas.openxmlformats.org/officeDocument/2006/relationships" id="259" r:id="R3389c01337664c71"/>
    <p:sldId xmlns:r="http://schemas.openxmlformats.org/officeDocument/2006/relationships" id="260" r:id="R7a5169aa16db47d3"/>
    <p:sldId xmlns:r="http://schemas.openxmlformats.org/officeDocument/2006/relationships" id="261" r:id="R17dfa1e227d04dfe"/>
    <p:sldId xmlns:r="http://schemas.openxmlformats.org/officeDocument/2006/relationships" id="262" r:id="R6e0c7547f31e4b6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c9bbfc31b04d5a" /><Relationship Type="http://schemas.openxmlformats.org/officeDocument/2006/relationships/slide" Target="/ppt/slides/slide1.xml" Id="Rf78edb68a5124845" /><Relationship Type="http://schemas.openxmlformats.org/officeDocument/2006/relationships/slide" Target="/ppt/slides/slide2.xml" Id="Rb9321e7e96e74dfa" /><Relationship Type="http://schemas.openxmlformats.org/officeDocument/2006/relationships/slide" Target="/ppt/slides/slide3.xml" Id="Re70a6155b8574440" /><Relationship Type="http://schemas.openxmlformats.org/officeDocument/2006/relationships/slide" Target="/ppt/slides/slide4.xml" Id="R3389c01337664c71" /><Relationship Type="http://schemas.openxmlformats.org/officeDocument/2006/relationships/slide" Target="/ppt/slides/slide5.xml" Id="R7a5169aa16db47d3" /><Relationship Type="http://schemas.openxmlformats.org/officeDocument/2006/relationships/slide" Target="/ppt/slides/slide6.xml" Id="R17dfa1e227d04dfe" /><Relationship Type="http://schemas.openxmlformats.org/officeDocument/2006/relationships/slide" Target="/ppt/slides/slide7.xml" Id="R6e0c7547f31e4b6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bded6e3d1343c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dd0469fa21492e" /><Relationship Type="http://schemas.openxmlformats.org/officeDocument/2006/relationships/theme" Target="/ppt/slideMasters/theme/theme1.xml" Id="Rdb33147cbb3f4cf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ddd0469fa21492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169aa194294cc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0b50059ca746a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6ad17b8f8648e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2690a739f2433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ad4f9ad4d54fe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7e600542464ac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23e50dddd84f8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GRC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GRC INVEST AS ble etablert [år] og holder til i Raufoss.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−9 567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−9 567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29 872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30 243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VEBJØRN SLYNGSTADLI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Brattbakken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2834 Raufoss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824 927 162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GRC INVEST AS</a:t>
            </a:r>
          </a:p>
        </p:txBody>
      </p:sp>
    </p:spTree>
  </p:cSld>
  <p:clrMapOvr>
    <a:masterClrMapping xmlns:a="http://schemas.openxmlformats.org/drawingml/2006/main"/>
  </p:clrMapOvr>
</p:sld>
</file>