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c1a75b725942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54eef0fddf4533"/>
  </p:sldMasterIdLst>
  <p:sldIdLst>
    <p:sldId xmlns:r="http://schemas.openxmlformats.org/officeDocument/2006/relationships" id="256" r:id="R6f73f378ae7b4530"/>
    <p:sldId xmlns:r="http://schemas.openxmlformats.org/officeDocument/2006/relationships" id="257" r:id="R2198924bef2048d2"/>
    <p:sldId xmlns:r="http://schemas.openxmlformats.org/officeDocument/2006/relationships" id="258" r:id="Ra3c7be61ad074e59"/>
    <p:sldId xmlns:r="http://schemas.openxmlformats.org/officeDocument/2006/relationships" id="259" r:id="R93a6f4f8c0b64e1d"/>
    <p:sldId xmlns:r="http://schemas.openxmlformats.org/officeDocument/2006/relationships" id="260" r:id="Rb4fe8fa62b0d4e73"/>
    <p:sldId xmlns:r="http://schemas.openxmlformats.org/officeDocument/2006/relationships" id="261" r:id="Rdb98ebaaac18414d"/>
    <p:sldId xmlns:r="http://schemas.openxmlformats.org/officeDocument/2006/relationships" id="262" r:id="R1fa77cc9bd6148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54eef0fddf4533" /><Relationship Type="http://schemas.openxmlformats.org/officeDocument/2006/relationships/slide" Target="/ppt/slides/slide1.xml" Id="R6f73f378ae7b4530" /><Relationship Type="http://schemas.openxmlformats.org/officeDocument/2006/relationships/slide" Target="/ppt/slides/slide2.xml" Id="R2198924bef2048d2" /><Relationship Type="http://schemas.openxmlformats.org/officeDocument/2006/relationships/slide" Target="/ppt/slides/slide3.xml" Id="Ra3c7be61ad074e59" /><Relationship Type="http://schemas.openxmlformats.org/officeDocument/2006/relationships/slide" Target="/ppt/slides/slide4.xml" Id="R93a6f4f8c0b64e1d" /><Relationship Type="http://schemas.openxmlformats.org/officeDocument/2006/relationships/slide" Target="/ppt/slides/slide5.xml" Id="Rb4fe8fa62b0d4e73" /><Relationship Type="http://schemas.openxmlformats.org/officeDocument/2006/relationships/slide" Target="/ppt/slides/slide6.xml" Id="Rdb98ebaaac18414d" /><Relationship Type="http://schemas.openxmlformats.org/officeDocument/2006/relationships/slide" Target="/ppt/slides/slide7.xml" Id="R1fa77cc9bd6148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d67a4d0be741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8249d7b374a0d" /><Relationship Type="http://schemas.openxmlformats.org/officeDocument/2006/relationships/theme" Target="/ppt/slideMasters/theme/theme1.xml" Id="R21afd4719f7646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68249d7b374a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1ae82911c48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50da21ef049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02cb0b86c4b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36ed597854e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8d6f595024d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42f881a7048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c440db06041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AIDER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−477 128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−626 829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1 124 404 251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1 267 293 955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VIKINGENE INVEST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KGO INVEST AS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APO HOLDING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 HOLDING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PHØNIKS INVEST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FALKUM INVEST HOLDING 2 AS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824 973 822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