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754d23278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f15b718224694"/>
  </p:sldMasterIdLst>
  <p:sldIdLst>
    <p:sldId xmlns:r="http://schemas.openxmlformats.org/officeDocument/2006/relationships" id="256" r:id="R053ec3e945424b30"/>
    <p:sldId xmlns:r="http://schemas.openxmlformats.org/officeDocument/2006/relationships" id="257" r:id="R6ac90c4cb2bd441e"/>
    <p:sldId xmlns:r="http://schemas.openxmlformats.org/officeDocument/2006/relationships" id="258" r:id="Rdc55d5fd5b1a4290"/>
    <p:sldId xmlns:r="http://schemas.openxmlformats.org/officeDocument/2006/relationships" id="259" r:id="R6682205e4b084d28"/>
    <p:sldId xmlns:r="http://schemas.openxmlformats.org/officeDocument/2006/relationships" id="260" r:id="Rba0424d3dc2442f0"/>
    <p:sldId xmlns:r="http://schemas.openxmlformats.org/officeDocument/2006/relationships" id="261" r:id="R6b50d6c5c94744f9"/>
    <p:sldId xmlns:r="http://schemas.openxmlformats.org/officeDocument/2006/relationships" id="262" r:id="R259c7c2543d3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f15b718224694" /><Relationship Type="http://schemas.openxmlformats.org/officeDocument/2006/relationships/slide" Target="/ppt/slides/slide1.xml" Id="R053ec3e945424b30" /><Relationship Type="http://schemas.openxmlformats.org/officeDocument/2006/relationships/slide" Target="/ppt/slides/slide2.xml" Id="R6ac90c4cb2bd441e" /><Relationship Type="http://schemas.openxmlformats.org/officeDocument/2006/relationships/slide" Target="/ppt/slides/slide3.xml" Id="Rdc55d5fd5b1a4290" /><Relationship Type="http://schemas.openxmlformats.org/officeDocument/2006/relationships/slide" Target="/ppt/slides/slide4.xml" Id="R6682205e4b084d28" /><Relationship Type="http://schemas.openxmlformats.org/officeDocument/2006/relationships/slide" Target="/ppt/slides/slide5.xml" Id="Rba0424d3dc2442f0" /><Relationship Type="http://schemas.openxmlformats.org/officeDocument/2006/relationships/slide" Target="/ppt/slides/slide6.xml" Id="R6b50d6c5c94744f9" /><Relationship Type="http://schemas.openxmlformats.org/officeDocument/2006/relationships/slide" Target="/ppt/slides/slide7.xml" Id="R259c7c2543d3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c9814c753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dcd795ad54151" /><Relationship Type="http://schemas.openxmlformats.org/officeDocument/2006/relationships/theme" Target="/ppt/slideMasters/theme/theme1.xml" Id="R059d16557bcf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dcd795ad5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1296acd38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1dfcfb331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9c4df8893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476dcecde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aefd405e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325dd7ceb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ce01499cc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BØFFEL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BØFFEL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BØFFEL HOLDING AS ble etablert [år] og holder til i Sørum.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BØFFEL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BØFFEL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BØFFEL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165 618 998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109 960 191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110 126 241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BØFFEL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STENBY JO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BØFFEL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Hellesjøveien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1923 Sørum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825 024 832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BØFFEL HOLDING AS</a:t>
            </a:r>
          </a:p>
        </p:txBody>
      </p:sp>
    </p:spTree>
  </p:cSld>
  <p:clrMapOvr>
    <a:masterClrMapping xmlns:a="http://schemas.openxmlformats.org/drawingml/2006/main"/>
  </p:clrMapOvr>
</p:sld>
</file>