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1997db207140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978ad60b164563"/>
  </p:sldMasterIdLst>
  <p:sldIdLst>
    <p:sldId xmlns:r="http://schemas.openxmlformats.org/officeDocument/2006/relationships" id="256" r:id="Ra476461cd2c4407c"/>
    <p:sldId xmlns:r="http://schemas.openxmlformats.org/officeDocument/2006/relationships" id="257" r:id="R58770684a54344a6"/>
    <p:sldId xmlns:r="http://schemas.openxmlformats.org/officeDocument/2006/relationships" id="258" r:id="R2a60bca4f10a44bd"/>
    <p:sldId xmlns:r="http://schemas.openxmlformats.org/officeDocument/2006/relationships" id="259" r:id="Rcb6afef8bc344f69"/>
    <p:sldId xmlns:r="http://schemas.openxmlformats.org/officeDocument/2006/relationships" id="260" r:id="Rad1644db9f46404b"/>
    <p:sldId xmlns:r="http://schemas.openxmlformats.org/officeDocument/2006/relationships" id="261" r:id="R9370a19f45c64fc0"/>
    <p:sldId xmlns:r="http://schemas.openxmlformats.org/officeDocument/2006/relationships" id="262" r:id="Rcc0fdffe299640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978ad60b164563" /><Relationship Type="http://schemas.openxmlformats.org/officeDocument/2006/relationships/slide" Target="/ppt/slides/slide1.xml" Id="Ra476461cd2c4407c" /><Relationship Type="http://schemas.openxmlformats.org/officeDocument/2006/relationships/slide" Target="/ppt/slides/slide2.xml" Id="R58770684a54344a6" /><Relationship Type="http://schemas.openxmlformats.org/officeDocument/2006/relationships/slide" Target="/ppt/slides/slide3.xml" Id="R2a60bca4f10a44bd" /><Relationship Type="http://schemas.openxmlformats.org/officeDocument/2006/relationships/slide" Target="/ppt/slides/slide4.xml" Id="Rcb6afef8bc344f69" /><Relationship Type="http://schemas.openxmlformats.org/officeDocument/2006/relationships/slide" Target="/ppt/slides/slide5.xml" Id="Rad1644db9f46404b" /><Relationship Type="http://schemas.openxmlformats.org/officeDocument/2006/relationships/slide" Target="/ppt/slides/slide6.xml" Id="R9370a19f45c64fc0" /><Relationship Type="http://schemas.openxmlformats.org/officeDocument/2006/relationships/slide" Target="/ppt/slides/slide7.xml" Id="Rcc0fdffe299640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094e1d90b447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0b625f87040de" /><Relationship Type="http://schemas.openxmlformats.org/officeDocument/2006/relationships/theme" Target="/ppt/slideMasters/theme/theme1.xml" Id="R4fd147d4375746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e0b625f87040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f12a3f66940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45c60916149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3e83f2fe34a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6f18d069c45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a5f8b782345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b74318b4249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d94607f004e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VIFOLD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VIFOLD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VIFOLD HOLDING AS ble etablert [år] og holder til i Straume.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VIFOLD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VIFOLD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VIFOLD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229 877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205 352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537 527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VIFOLD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FOLDNES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VIFOLD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Foldnesvegen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5354 Straume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825 067 442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VIFOLD HOLDING AS</a:t>
            </a:r>
          </a:p>
        </p:txBody>
      </p:sp>
    </p:spTree>
  </p:cSld>
  <p:clrMapOvr>
    <a:masterClrMapping xmlns:a="http://schemas.openxmlformats.org/drawingml/2006/main"/>
  </p:clrMapOvr>
</p:sld>
</file>