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902eff9024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2ee750c504429"/>
  </p:sldMasterIdLst>
  <p:sldIdLst>
    <p:sldId xmlns:r="http://schemas.openxmlformats.org/officeDocument/2006/relationships" id="256" r:id="Rc807a5b9cacc42ca"/>
    <p:sldId xmlns:r="http://schemas.openxmlformats.org/officeDocument/2006/relationships" id="257" r:id="R4e5be1d311c24809"/>
    <p:sldId xmlns:r="http://schemas.openxmlformats.org/officeDocument/2006/relationships" id="258" r:id="Rf583e5bccd3b4c4a"/>
    <p:sldId xmlns:r="http://schemas.openxmlformats.org/officeDocument/2006/relationships" id="259" r:id="Rd7365cf6f85b48c1"/>
    <p:sldId xmlns:r="http://schemas.openxmlformats.org/officeDocument/2006/relationships" id="260" r:id="Rf5e69534cf3a4e25"/>
    <p:sldId xmlns:r="http://schemas.openxmlformats.org/officeDocument/2006/relationships" id="261" r:id="Rc35f64a4582e4a25"/>
    <p:sldId xmlns:r="http://schemas.openxmlformats.org/officeDocument/2006/relationships" id="262" r:id="Rcec7b929cd8646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2ee750c504429" /><Relationship Type="http://schemas.openxmlformats.org/officeDocument/2006/relationships/slide" Target="/ppt/slides/slide1.xml" Id="Rc807a5b9cacc42ca" /><Relationship Type="http://schemas.openxmlformats.org/officeDocument/2006/relationships/slide" Target="/ppt/slides/slide2.xml" Id="R4e5be1d311c24809" /><Relationship Type="http://schemas.openxmlformats.org/officeDocument/2006/relationships/slide" Target="/ppt/slides/slide3.xml" Id="Rf583e5bccd3b4c4a" /><Relationship Type="http://schemas.openxmlformats.org/officeDocument/2006/relationships/slide" Target="/ppt/slides/slide4.xml" Id="Rd7365cf6f85b48c1" /><Relationship Type="http://schemas.openxmlformats.org/officeDocument/2006/relationships/slide" Target="/ppt/slides/slide5.xml" Id="Rf5e69534cf3a4e25" /><Relationship Type="http://schemas.openxmlformats.org/officeDocument/2006/relationships/slide" Target="/ppt/slides/slide6.xml" Id="Rc35f64a4582e4a25" /><Relationship Type="http://schemas.openxmlformats.org/officeDocument/2006/relationships/slide" Target="/ppt/slides/slide7.xml" Id="Rcec7b929cd8646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d38462a0644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c1a87b5bf4cdc" /><Relationship Type="http://schemas.openxmlformats.org/officeDocument/2006/relationships/theme" Target="/ppt/slideMasters/theme/theme1.xml" Id="Rccbea1c7272543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4c1a87b5bf4c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a4bb1875f44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2b20501d44e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2a962e0b04b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7fead33e346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983bdb64d4c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f1915617940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f287db12d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EEN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1 272 773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1 284 079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ENGENES ERIK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Solplassvegen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825 159 932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EEN HOLDING AS</a:t>
            </a:r>
          </a:p>
        </p:txBody>
      </p:sp>
    </p:spTree>
  </p:cSld>
  <p:clrMapOvr>
    <a:masterClrMapping xmlns:a="http://schemas.openxmlformats.org/drawingml/2006/main"/>
  </p:clrMapOvr>
</p:sld>
</file>