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f20c84ba4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00620f26f44d9"/>
  </p:sldMasterIdLst>
  <p:sldIdLst>
    <p:sldId xmlns:r="http://schemas.openxmlformats.org/officeDocument/2006/relationships" id="256" r:id="Rcb3183682c8d4085"/>
    <p:sldId xmlns:r="http://schemas.openxmlformats.org/officeDocument/2006/relationships" id="257" r:id="R4a4e7bc6ec9041aa"/>
    <p:sldId xmlns:r="http://schemas.openxmlformats.org/officeDocument/2006/relationships" id="258" r:id="R8fd858ae509147da"/>
    <p:sldId xmlns:r="http://schemas.openxmlformats.org/officeDocument/2006/relationships" id="259" r:id="R0eb6b6b84d4b476c"/>
    <p:sldId xmlns:r="http://schemas.openxmlformats.org/officeDocument/2006/relationships" id="260" r:id="R8a92dca3418e40e3"/>
    <p:sldId xmlns:r="http://schemas.openxmlformats.org/officeDocument/2006/relationships" id="261" r:id="Re7f6f0ebdcd04053"/>
    <p:sldId xmlns:r="http://schemas.openxmlformats.org/officeDocument/2006/relationships" id="262" r:id="Rfb4d6ec1d907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00620f26f44d9" /><Relationship Type="http://schemas.openxmlformats.org/officeDocument/2006/relationships/slide" Target="/ppt/slides/slide1.xml" Id="Rcb3183682c8d4085" /><Relationship Type="http://schemas.openxmlformats.org/officeDocument/2006/relationships/slide" Target="/ppt/slides/slide2.xml" Id="R4a4e7bc6ec9041aa" /><Relationship Type="http://schemas.openxmlformats.org/officeDocument/2006/relationships/slide" Target="/ppt/slides/slide3.xml" Id="R8fd858ae509147da" /><Relationship Type="http://schemas.openxmlformats.org/officeDocument/2006/relationships/slide" Target="/ppt/slides/slide4.xml" Id="R0eb6b6b84d4b476c" /><Relationship Type="http://schemas.openxmlformats.org/officeDocument/2006/relationships/slide" Target="/ppt/slides/slide5.xml" Id="R8a92dca3418e40e3" /><Relationship Type="http://schemas.openxmlformats.org/officeDocument/2006/relationships/slide" Target="/ppt/slides/slide6.xml" Id="Re7f6f0ebdcd04053" /><Relationship Type="http://schemas.openxmlformats.org/officeDocument/2006/relationships/slide" Target="/ppt/slides/slide7.xml" Id="Rfb4d6ec1d907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4d6f0bd9c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4ccb12fb4d54" /><Relationship Type="http://schemas.openxmlformats.org/officeDocument/2006/relationships/theme" Target="/ppt/slideMasters/theme/theme1.xml" Id="R8d809ba59ba1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f4ccb12fb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90169d29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08de2819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3bd0af9a2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03eb5b01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cf7d8ecd7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564819df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b1457e93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PIPETOWN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PIPETOWN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RØRBY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825 174 192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PIPETOWN AS</a:t>
            </a:r>
          </a:p>
        </p:txBody>
      </p:sp>
    </p:spTree>
  </p:cSld>
  <p:clrMapOvr>
    <a:masterClrMapping xmlns:a="http://schemas.openxmlformats.org/drawingml/2006/main"/>
  </p:clrMapOvr>
</p:sld>
</file>