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d39cfb8ae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e258775b34021"/>
  </p:sldMasterIdLst>
  <p:sldIdLst>
    <p:sldId xmlns:r="http://schemas.openxmlformats.org/officeDocument/2006/relationships" id="256" r:id="R1385ed7535c849db"/>
    <p:sldId xmlns:r="http://schemas.openxmlformats.org/officeDocument/2006/relationships" id="257" r:id="Rdc3633f998064262"/>
    <p:sldId xmlns:r="http://schemas.openxmlformats.org/officeDocument/2006/relationships" id="258" r:id="Rf53620f27ed54174"/>
    <p:sldId xmlns:r="http://schemas.openxmlformats.org/officeDocument/2006/relationships" id="259" r:id="Rbc889fd61ff1462e"/>
    <p:sldId xmlns:r="http://schemas.openxmlformats.org/officeDocument/2006/relationships" id="260" r:id="R3e8d1ec2b09647e1"/>
    <p:sldId xmlns:r="http://schemas.openxmlformats.org/officeDocument/2006/relationships" id="261" r:id="R4355268d890142b4"/>
    <p:sldId xmlns:r="http://schemas.openxmlformats.org/officeDocument/2006/relationships" id="262" r:id="Rdea2438b3db5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e258775b34021" /><Relationship Type="http://schemas.openxmlformats.org/officeDocument/2006/relationships/slide" Target="/ppt/slides/slide1.xml" Id="R1385ed7535c849db" /><Relationship Type="http://schemas.openxmlformats.org/officeDocument/2006/relationships/slide" Target="/ppt/slides/slide2.xml" Id="Rdc3633f998064262" /><Relationship Type="http://schemas.openxmlformats.org/officeDocument/2006/relationships/slide" Target="/ppt/slides/slide3.xml" Id="Rf53620f27ed54174" /><Relationship Type="http://schemas.openxmlformats.org/officeDocument/2006/relationships/slide" Target="/ppt/slides/slide4.xml" Id="Rbc889fd61ff1462e" /><Relationship Type="http://schemas.openxmlformats.org/officeDocument/2006/relationships/slide" Target="/ppt/slides/slide5.xml" Id="R3e8d1ec2b09647e1" /><Relationship Type="http://schemas.openxmlformats.org/officeDocument/2006/relationships/slide" Target="/ppt/slides/slide6.xml" Id="R4355268d890142b4" /><Relationship Type="http://schemas.openxmlformats.org/officeDocument/2006/relationships/slide" Target="/ppt/slides/slide7.xml" Id="Rdea2438b3db5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556879b37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bb8613fd24711" /><Relationship Type="http://schemas.openxmlformats.org/officeDocument/2006/relationships/theme" Target="/ppt/slideMasters/theme/theme1.xml" Id="R2ce0e3482fba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bb8613fd2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d7048140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59c71ef1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69c9847f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6ae7f630d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df1a6454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e7d7cc42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d06fb7df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HUDDIG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HUDDIG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23 568 005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−3 207 278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−3 269 344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GJEDTJERNET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825 182 772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HUDDIG AS</a:t>
            </a:r>
          </a:p>
        </p:txBody>
      </p:sp>
    </p:spTree>
  </p:cSld>
  <p:clrMapOvr>
    <a:masterClrMapping xmlns:a="http://schemas.openxmlformats.org/drawingml/2006/main"/>
  </p:clrMapOvr>
</p:sld>
</file>