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de6c2522c48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f9ff35ce6f47f8"/>
  </p:sldMasterIdLst>
  <p:sldIdLst>
    <p:sldId xmlns:r="http://schemas.openxmlformats.org/officeDocument/2006/relationships" id="256" r:id="R47484705152c4330"/>
    <p:sldId xmlns:r="http://schemas.openxmlformats.org/officeDocument/2006/relationships" id="257" r:id="Rd8a1f3baa95a4717"/>
    <p:sldId xmlns:r="http://schemas.openxmlformats.org/officeDocument/2006/relationships" id="258" r:id="R7edf535fc5914376"/>
    <p:sldId xmlns:r="http://schemas.openxmlformats.org/officeDocument/2006/relationships" id="259" r:id="R242d5425b2414a2b"/>
    <p:sldId xmlns:r="http://schemas.openxmlformats.org/officeDocument/2006/relationships" id="260" r:id="R2946e2a5dc3b470a"/>
    <p:sldId xmlns:r="http://schemas.openxmlformats.org/officeDocument/2006/relationships" id="261" r:id="R3bbe82f7231d4b16"/>
    <p:sldId xmlns:r="http://schemas.openxmlformats.org/officeDocument/2006/relationships" id="262" r:id="Re0bddc8c852347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9ff35ce6f47f8" /><Relationship Type="http://schemas.openxmlformats.org/officeDocument/2006/relationships/slide" Target="/ppt/slides/slide1.xml" Id="R47484705152c4330" /><Relationship Type="http://schemas.openxmlformats.org/officeDocument/2006/relationships/slide" Target="/ppt/slides/slide2.xml" Id="Rd8a1f3baa95a4717" /><Relationship Type="http://schemas.openxmlformats.org/officeDocument/2006/relationships/slide" Target="/ppt/slides/slide3.xml" Id="R7edf535fc5914376" /><Relationship Type="http://schemas.openxmlformats.org/officeDocument/2006/relationships/slide" Target="/ppt/slides/slide4.xml" Id="R242d5425b2414a2b" /><Relationship Type="http://schemas.openxmlformats.org/officeDocument/2006/relationships/slide" Target="/ppt/slides/slide5.xml" Id="R2946e2a5dc3b470a" /><Relationship Type="http://schemas.openxmlformats.org/officeDocument/2006/relationships/slide" Target="/ppt/slides/slide6.xml" Id="R3bbe82f7231d4b16" /><Relationship Type="http://schemas.openxmlformats.org/officeDocument/2006/relationships/slide" Target="/ppt/slides/slide7.xml" Id="Re0bddc8c852347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2c9f4e9d54e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23300ce6b4de7" /><Relationship Type="http://schemas.openxmlformats.org/officeDocument/2006/relationships/theme" Target="/ppt/slideMasters/theme/theme1.xml" Id="R018517dc66c2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23300ce6b4d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3b34ef9ff48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7eaa90cce41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fef80d53842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11e5084f9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7a3bc90b449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4d01f84b54c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f1340bb774d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GRAN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GRAN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GRAN HOLDING AS ble etablert [år] og holder til i Råholt.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GRAN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GRAN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GRAN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515 740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674 397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GRAN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GRAN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Bekkedalsvingen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825 225 382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GRAN HOLDING AS</a:t>
            </a:r>
          </a:p>
        </p:txBody>
      </p:sp>
    </p:spTree>
  </p:cSld>
  <p:clrMapOvr>
    <a:masterClrMapping xmlns:a="http://schemas.openxmlformats.org/drawingml/2006/main"/>
  </p:clrMapOvr>
</p:sld>
</file>