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0bf8c1378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810dd43c440d0"/>
  </p:sldMasterIdLst>
  <p:sldIdLst>
    <p:sldId xmlns:r="http://schemas.openxmlformats.org/officeDocument/2006/relationships" id="256" r:id="R1c6b8fca63674187"/>
    <p:sldId xmlns:r="http://schemas.openxmlformats.org/officeDocument/2006/relationships" id="257" r:id="R6ea8c73dd41849ce"/>
    <p:sldId xmlns:r="http://schemas.openxmlformats.org/officeDocument/2006/relationships" id="258" r:id="R2ecc04d570b24fbc"/>
    <p:sldId xmlns:r="http://schemas.openxmlformats.org/officeDocument/2006/relationships" id="259" r:id="R293394850da44f21"/>
    <p:sldId xmlns:r="http://schemas.openxmlformats.org/officeDocument/2006/relationships" id="260" r:id="R0df422e2faea4537"/>
    <p:sldId xmlns:r="http://schemas.openxmlformats.org/officeDocument/2006/relationships" id="261" r:id="R96b289f41b404a95"/>
    <p:sldId xmlns:r="http://schemas.openxmlformats.org/officeDocument/2006/relationships" id="262" r:id="R8b067d2d8b62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810dd43c440d0" /><Relationship Type="http://schemas.openxmlformats.org/officeDocument/2006/relationships/slide" Target="/ppt/slides/slide1.xml" Id="R1c6b8fca63674187" /><Relationship Type="http://schemas.openxmlformats.org/officeDocument/2006/relationships/slide" Target="/ppt/slides/slide2.xml" Id="R6ea8c73dd41849ce" /><Relationship Type="http://schemas.openxmlformats.org/officeDocument/2006/relationships/slide" Target="/ppt/slides/slide3.xml" Id="R2ecc04d570b24fbc" /><Relationship Type="http://schemas.openxmlformats.org/officeDocument/2006/relationships/slide" Target="/ppt/slides/slide4.xml" Id="R293394850da44f21" /><Relationship Type="http://schemas.openxmlformats.org/officeDocument/2006/relationships/slide" Target="/ppt/slides/slide5.xml" Id="R0df422e2faea4537" /><Relationship Type="http://schemas.openxmlformats.org/officeDocument/2006/relationships/slide" Target="/ppt/slides/slide6.xml" Id="R96b289f41b404a95" /><Relationship Type="http://schemas.openxmlformats.org/officeDocument/2006/relationships/slide" Target="/ppt/slides/slide7.xml" Id="R8b067d2d8b62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d35ba1d31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fd71386342bf" /><Relationship Type="http://schemas.openxmlformats.org/officeDocument/2006/relationships/theme" Target="/ppt/slideMasters/theme/theme1.xml" Id="R0c7cb69606d8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cfd713863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a624cbcf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d77381de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fcd22718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54247af9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8d26d963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e0389fe0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3468ee73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GOPPERUD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GOPPERUD CONSULTING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KRISTIAN SKRAMRUD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825 263 632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GOPPERUD CONSULTING AS</a:t>
            </a:r>
          </a:p>
        </p:txBody>
      </p:sp>
    </p:spTree>
  </p:cSld>
  <p:clrMapOvr>
    <a:masterClrMapping xmlns:a="http://schemas.openxmlformats.org/drawingml/2006/main"/>
  </p:clrMapOvr>
</p:sld>
</file>