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17138bbe6241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982eec13634d69"/>
  </p:sldMasterIdLst>
  <p:sldIdLst>
    <p:sldId xmlns:r="http://schemas.openxmlformats.org/officeDocument/2006/relationships" id="256" r:id="Re1ffb344acef4354"/>
    <p:sldId xmlns:r="http://schemas.openxmlformats.org/officeDocument/2006/relationships" id="257" r:id="Rd6bad52f898c4fdc"/>
    <p:sldId xmlns:r="http://schemas.openxmlformats.org/officeDocument/2006/relationships" id="258" r:id="Raddb5db7ec684999"/>
    <p:sldId xmlns:r="http://schemas.openxmlformats.org/officeDocument/2006/relationships" id="259" r:id="R12e79cdf0bf74cd5"/>
    <p:sldId xmlns:r="http://schemas.openxmlformats.org/officeDocument/2006/relationships" id="260" r:id="Ra6742597b91c4993"/>
    <p:sldId xmlns:r="http://schemas.openxmlformats.org/officeDocument/2006/relationships" id="261" r:id="R5e8766e22b354cf8"/>
    <p:sldId xmlns:r="http://schemas.openxmlformats.org/officeDocument/2006/relationships" id="262" r:id="Re66f67fdce6d4b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982eec13634d69" /><Relationship Type="http://schemas.openxmlformats.org/officeDocument/2006/relationships/slide" Target="/ppt/slides/slide1.xml" Id="Re1ffb344acef4354" /><Relationship Type="http://schemas.openxmlformats.org/officeDocument/2006/relationships/slide" Target="/ppt/slides/slide2.xml" Id="Rd6bad52f898c4fdc" /><Relationship Type="http://schemas.openxmlformats.org/officeDocument/2006/relationships/slide" Target="/ppt/slides/slide3.xml" Id="Raddb5db7ec684999" /><Relationship Type="http://schemas.openxmlformats.org/officeDocument/2006/relationships/slide" Target="/ppt/slides/slide4.xml" Id="R12e79cdf0bf74cd5" /><Relationship Type="http://schemas.openxmlformats.org/officeDocument/2006/relationships/slide" Target="/ppt/slides/slide5.xml" Id="Ra6742597b91c4993" /><Relationship Type="http://schemas.openxmlformats.org/officeDocument/2006/relationships/slide" Target="/ppt/slides/slide6.xml" Id="R5e8766e22b354cf8" /><Relationship Type="http://schemas.openxmlformats.org/officeDocument/2006/relationships/slide" Target="/ppt/slides/slide7.xml" Id="Re66f67fdce6d4b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760573f3b743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2124f8e294be7" /><Relationship Type="http://schemas.openxmlformats.org/officeDocument/2006/relationships/theme" Target="/ppt/slideMasters/theme/theme1.xml" Id="R38a74487b9b746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42124f8e294b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8019a527e44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1be4e883a47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9e3a4e4f94b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fd0ffa7cd4b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a62e1a29e47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babdd98ac41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78e9c8fc446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GETZ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GETZ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GETZ INVEST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GETZ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GETZ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GETZ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878 221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842 876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830 863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2 563 307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2 583 551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GETZ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 LANGE GETZ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GETZ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Kleivstuvegen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7607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825 274 502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GETZ INVEST AS</a:t>
            </a:r>
          </a:p>
        </p:txBody>
      </p:sp>
    </p:spTree>
  </p:cSld>
  <p:clrMapOvr>
    <a:masterClrMapping xmlns:a="http://schemas.openxmlformats.org/drawingml/2006/main"/>
  </p:clrMapOvr>
</p:sld>
</file>