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8deaf1043c4f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17f2e2981842c0"/>
  </p:sldMasterIdLst>
  <p:sldIdLst>
    <p:sldId xmlns:r="http://schemas.openxmlformats.org/officeDocument/2006/relationships" id="256" r:id="R0b62c67716bb4394"/>
    <p:sldId xmlns:r="http://schemas.openxmlformats.org/officeDocument/2006/relationships" id="257" r:id="Re854e900ba6d477c"/>
    <p:sldId xmlns:r="http://schemas.openxmlformats.org/officeDocument/2006/relationships" id="258" r:id="Rdd5333ff8a2e4283"/>
    <p:sldId xmlns:r="http://schemas.openxmlformats.org/officeDocument/2006/relationships" id="259" r:id="R362955e8225b4697"/>
    <p:sldId xmlns:r="http://schemas.openxmlformats.org/officeDocument/2006/relationships" id="260" r:id="R4ce691bc92e5471a"/>
    <p:sldId xmlns:r="http://schemas.openxmlformats.org/officeDocument/2006/relationships" id="261" r:id="R2495ef40b5c54cd8"/>
    <p:sldId xmlns:r="http://schemas.openxmlformats.org/officeDocument/2006/relationships" id="262" r:id="R879145bbe3554c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7f2e2981842c0" /><Relationship Type="http://schemas.openxmlformats.org/officeDocument/2006/relationships/slide" Target="/ppt/slides/slide1.xml" Id="R0b62c67716bb4394" /><Relationship Type="http://schemas.openxmlformats.org/officeDocument/2006/relationships/slide" Target="/ppt/slides/slide2.xml" Id="Re854e900ba6d477c" /><Relationship Type="http://schemas.openxmlformats.org/officeDocument/2006/relationships/slide" Target="/ppt/slides/slide3.xml" Id="Rdd5333ff8a2e4283" /><Relationship Type="http://schemas.openxmlformats.org/officeDocument/2006/relationships/slide" Target="/ppt/slides/slide4.xml" Id="R362955e8225b4697" /><Relationship Type="http://schemas.openxmlformats.org/officeDocument/2006/relationships/slide" Target="/ppt/slides/slide5.xml" Id="R4ce691bc92e5471a" /><Relationship Type="http://schemas.openxmlformats.org/officeDocument/2006/relationships/slide" Target="/ppt/slides/slide6.xml" Id="R2495ef40b5c54cd8" /><Relationship Type="http://schemas.openxmlformats.org/officeDocument/2006/relationships/slide" Target="/ppt/slides/slide7.xml" Id="R879145bbe3554c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14d1de1dff49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eba963f4a4e38" /><Relationship Type="http://schemas.openxmlformats.org/officeDocument/2006/relationships/theme" Target="/ppt/slideMasters/theme/theme1.xml" Id="Ra39018ab1e444b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feba963f4a4e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44236f9a249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9262ad0be4a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cf4764fe840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270208a4642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12fcd3b5141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09dfbc07949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51e4c266244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DRANGEDAL KRAFT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DRANGEDAL 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DRANGEDAL KRAFT HOLDING AS ble etablert [år] og holder til i Drangedal.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DRANGEDAL 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DRANGEDAL 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DRANGEDAL 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5 020 369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15 042 516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94 891 615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271 025 541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DRANGEDAL 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DRANGEDAL KOMMUNE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DRANGEDAL 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3750 Drangedal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825 288 082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DRANGEDAL KRAFT HOLDING AS</a:t>
            </a:r>
          </a:p>
        </p:txBody>
      </p:sp>
    </p:spTree>
  </p:cSld>
  <p:clrMapOvr>
    <a:masterClrMapping xmlns:a="http://schemas.openxmlformats.org/drawingml/2006/main"/>
  </p:clrMapOvr>
</p:sld>
</file>