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73efb67f57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4da1562b948ed"/>
  </p:sldMasterIdLst>
  <p:sldIdLst>
    <p:sldId xmlns:r="http://schemas.openxmlformats.org/officeDocument/2006/relationships" id="256" r:id="Ra936b5f569d147d2"/>
    <p:sldId xmlns:r="http://schemas.openxmlformats.org/officeDocument/2006/relationships" id="257" r:id="Raed24959947a42ea"/>
    <p:sldId xmlns:r="http://schemas.openxmlformats.org/officeDocument/2006/relationships" id="258" r:id="Ref2c60bca8094a7c"/>
    <p:sldId xmlns:r="http://schemas.openxmlformats.org/officeDocument/2006/relationships" id="259" r:id="Re7552e8a2fbf420f"/>
    <p:sldId xmlns:r="http://schemas.openxmlformats.org/officeDocument/2006/relationships" id="260" r:id="R456aa4145c8548c7"/>
    <p:sldId xmlns:r="http://schemas.openxmlformats.org/officeDocument/2006/relationships" id="261" r:id="Rc5aeca22d53d4c16"/>
    <p:sldId xmlns:r="http://schemas.openxmlformats.org/officeDocument/2006/relationships" id="262" r:id="Rbfecdabed1b9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4da1562b948ed" /><Relationship Type="http://schemas.openxmlformats.org/officeDocument/2006/relationships/slide" Target="/ppt/slides/slide1.xml" Id="Ra936b5f569d147d2" /><Relationship Type="http://schemas.openxmlformats.org/officeDocument/2006/relationships/slide" Target="/ppt/slides/slide2.xml" Id="Raed24959947a42ea" /><Relationship Type="http://schemas.openxmlformats.org/officeDocument/2006/relationships/slide" Target="/ppt/slides/slide3.xml" Id="Ref2c60bca8094a7c" /><Relationship Type="http://schemas.openxmlformats.org/officeDocument/2006/relationships/slide" Target="/ppt/slides/slide4.xml" Id="Re7552e8a2fbf420f" /><Relationship Type="http://schemas.openxmlformats.org/officeDocument/2006/relationships/slide" Target="/ppt/slides/slide5.xml" Id="R456aa4145c8548c7" /><Relationship Type="http://schemas.openxmlformats.org/officeDocument/2006/relationships/slide" Target="/ppt/slides/slide6.xml" Id="Rc5aeca22d53d4c16" /><Relationship Type="http://schemas.openxmlformats.org/officeDocument/2006/relationships/slide" Target="/ppt/slides/slide7.xml" Id="Rbfecdabed1b9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d6f84f057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aae076f74b2b" /><Relationship Type="http://schemas.openxmlformats.org/officeDocument/2006/relationships/theme" Target="/ppt/slideMasters/theme/theme1.xml" Id="Rb3951053da7f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7aae076f7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0a7679bc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586fba53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32022498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ccb6965a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fb20aacb1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2b5e68eb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cbcd9ba46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CW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CW RØR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49 639 430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8 400 484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6 542 966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12 319 665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18 837 072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CW RØR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AA-INVEST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1484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825 346 392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AS</a:t>
            </a:r>
          </a:p>
        </p:txBody>
      </p:sp>
    </p:spTree>
  </p:cSld>
  <p:clrMapOvr>
    <a:masterClrMapping xmlns:a="http://schemas.openxmlformats.org/drawingml/2006/main"/>
  </p:clrMapOvr>
</p:sld>
</file>